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22.xml"/>
  <Override ContentType="application/vnd.openxmlformats-officedocument.presentationml.notesSlide+xml" PartName="/ppt/notesSlides/notesSlide311.xml"/>
  <Override ContentType="application/vnd.openxmlformats-officedocument.presentationml.notesSlide+xml" PartName="/ppt/notesSlides/notesSlide583.xml"/>
  <Override ContentType="application/vnd.openxmlformats-officedocument.presentationml.notesSlide+xml" PartName="/ppt/notesSlides/notesSlide39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75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591.xml"/>
  <Override ContentType="application/vnd.openxmlformats-officedocument.presentationml.notesSlide+xml" PartName="/ppt/notesSlides/notesSlide486.xml"/>
  <Override ContentType="application/vnd.openxmlformats-officedocument.presentationml.notesSlide+xml" PartName="/ppt/notesSlides/notesSlide206.xml"/>
  <Override ContentType="application/vnd.openxmlformats-officedocument.presentationml.notesSlide+xml" PartName="/ppt/notesSlides/notesSlide230.xml"/>
  <Override ContentType="application/vnd.openxmlformats-officedocument.presentationml.notesSlide+xml" PartName="/ppt/notesSlides/notesSlide494.xml"/>
  <Override ContentType="application/vnd.openxmlformats-officedocument.presentationml.notesSlide+xml" PartName="/ppt/notesSlides/notesSlide559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6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03.xml"/>
  <Override ContentType="application/vnd.openxmlformats-officedocument.presentationml.notesSlide+xml" PartName="/ppt/notesSlides/notesSlide389.xml"/>
  <Override ContentType="application/vnd.openxmlformats-officedocument.presentationml.notesSlide+xml" PartName="/ppt/notesSlides/notesSlide400.xml"/>
  <Override ContentType="application/vnd.openxmlformats-officedocument.presentationml.notesSlide+xml" PartName="/ppt/notesSlides/notesSlide478.xml"/>
  <Override ContentType="application/vnd.openxmlformats-officedocument.presentationml.notesSlide+xml" PartName="/ppt/notesSlides/notesSlide21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90.xml"/>
  <Override ContentType="application/vnd.openxmlformats-officedocument.presentationml.notesSlide+xml" PartName="/ppt/notesSlides/notesSlide407.xml"/>
  <Override ContentType="application/vnd.openxmlformats-officedocument.presentationml.notesSlide+xml" PartName="/ppt/notesSlides/notesSlide196.xml"/>
  <Override ContentType="application/vnd.openxmlformats-officedocument.presentationml.notesSlide+xml" PartName="/ppt/notesSlides/notesSlide423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520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293.xml"/>
  <Override ContentType="application/vnd.openxmlformats-officedocument.presentationml.notesSlide+xml" PartName="/ppt/notesSlides/notesSlide552.xml"/>
  <Override ContentType="application/vnd.openxmlformats-officedocument.presentationml.notesSlide+xml" PartName="/ppt/notesSlides/notesSlide277.xml"/>
  <Override ContentType="application/vnd.openxmlformats-officedocument.presentationml.notesSlide+xml" PartName="/ppt/notesSlides/notesSlide455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471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326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601.xml"/>
  <Override ContentType="application/vnd.openxmlformats-officedocument.presentationml.notesSlide+xml" PartName="/ppt/notesSlides/notesSlide374.xml"/>
  <Override ContentType="application/vnd.openxmlformats-officedocument.presentationml.notesSlide+xml" PartName="/ppt/notesSlides/notesSlide504.xml"/>
  <Override ContentType="application/vnd.openxmlformats-officedocument.presentationml.notesSlide+xml" PartName="/ppt/notesSlides/notesSlide229.xml"/>
  <Override ContentType="application/vnd.openxmlformats-officedocument.presentationml.notesSlide+xml" PartName="/ppt/notesSlides/notesSlide609.xml"/>
  <Override ContentType="application/vnd.openxmlformats-officedocument.presentationml.notesSlide+xml" PartName="/ppt/notesSlides/notesSlide528.xml"/>
  <Override ContentType="application/vnd.openxmlformats-officedocument.presentationml.notesSlide+xml" PartName="/ppt/notesSlides/notesSlide180.xml"/>
  <Override ContentType="application/vnd.openxmlformats-officedocument.presentationml.notesSlide+xml" PartName="/ppt/notesSlides/notesSlide172.xml"/>
  <Override ContentType="application/vnd.openxmlformats-officedocument.presentationml.notesSlide+xml" PartName="/ppt/notesSlides/notesSlide261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358.xml"/>
  <Override ContentType="application/vnd.openxmlformats-officedocument.presentationml.notesSlide+xml" PartName="/ppt/notesSlides/notesSlide342.xml"/>
  <Override ContentType="application/vnd.openxmlformats-officedocument.presentationml.notesSlide+xml" PartName="/ppt/notesSlides/notesSlide270.xml"/>
  <Override ContentType="application/vnd.openxmlformats-officedocument.presentationml.notesSlide+xml" PartName="/ppt/notesSlides/notesSlide447.xml"/>
  <Override ContentType="application/vnd.openxmlformats-officedocument.presentationml.notesSlide+xml" PartName="/ppt/notesSlides/notesSlide439.xml"/>
  <Override ContentType="application/vnd.openxmlformats-officedocument.presentationml.notesSlide+xml" PartName="/ppt/notesSlides/notesSlide253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38.xml"/>
  <Override ContentType="application/vnd.openxmlformats-officedocument.presentationml.notesSlide+xml" PartName="/ppt/notesSlides/notesSlide462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513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432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351.xml"/>
  <Override ContentType="application/vnd.openxmlformats-officedocument.presentationml.notesSlide+xml" PartName="/ppt/notesSlides/notesSlide319.xml"/>
  <Override ContentType="application/vnd.openxmlformats-officedocument.presentationml.notesSlide+xml" PartName="/ppt/notesSlides/notesSlide334.xml"/>
  <Override ContentType="application/vnd.openxmlformats-officedocument.presentationml.notesSlide+xml" PartName="/ppt/notesSlides/notesSlide349.xml"/>
  <Override ContentType="application/vnd.openxmlformats-officedocument.presentationml.notesSlide+xml" PartName="/ppt/notesSlides/notesSlide187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366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285.xml"/>
  <Override ContentType="application/vnd.openxmlformats-officedocument.presentationml.notesSlide+xml" PartName="/ppt/notesSlides/notesSlide543.xml"/>
  <Override ContentType="application/vnd.openxmlformats-officedocument.presentationml.notesSlide+xml" PartName="/ppt/notesSlides/notesSlide560.xml"/>
  <Override ContentType="application/vnd.openxmlformats-officedocument.presentationml.notesSlide+xml" PartName="/ppt/notesSlides/notesSlide415.xml"/>
  <Override ContentType="application/vnd.openxmlformats-officedocument.presentationml.notesSlide+xml" PartName="/ppt/notesSlides/notesSlide268.xml"/>
  <Override ContentType="application/vnd.openxmlformats-officedocument.presentationml.notesSlide+xml" PartName="/ppt/notesSlides/notesSlide599.xml"/>
  <Override ContentType="application/vnd.openxmlformats-officedocument.presentationml.notesSlide+xml" PartName="/ppt/notesSlides/notesSlide558.xml"/>
  <Override ContentType="application/vnd.openxmlformats-officedocument.presentationml.notesSlide+xml" PartName="/ppt/notesSlides/notesSlide302.xml"/>
  <Override ContentType="application/vnd.openxmlformats-officedocument.presentationml.notesSlide+xml" PartName="/ppt/notesSlides/notesSlide59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574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213.xml"/>
  <Override ContentType="application/vnd.openxmlformats-officedocument.presentationml.notesSlide+xml" PartName="/ppt/notesSlides/notesSlide388.xml"/>
  <Override ContentType="application/vnd.openxmlformats-officedocument.presentationml.notesSlide+xml" PartName="/ppt/notesSlides/notesSlide223.xml"/>
  <Override ContentType="application/vnd.openxmlformats-officedocument.presentationml.notesSlide+xml" PartName="/ppt/notesSlides/notesSlide40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231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495.xml"/>
  <Override ContentType="application/vnd.openxmlformats-officedocument.presentationml.notesSlide+xml" PartName="/ppt/notesSlides/notesSlide584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320.xml"/>
  <Override ContentType="application/vnd.openxmlformats-officedocument.presentationml.notesSlide+xml" PartName="/ppt/notesSlides/notesSlide246.xml"/>
  <Override ContentType="application/vnd.openxmlformats-officedocument.presentationml.notesSlide+xml" PartName="/ppt/notesSlides/notesSlide521.xml"/>
  <Override ContentType="application/vnd.openxmlformats-officedocument.presentationml.notesSlide+xml" PartName="/ppt/notesSlides/notesSlide470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95.xml"/>
  <Override ContentType="application/vnd.openxmlformats-officedocument.presentationml.notesSlide+xml" PartName="/ppt/notesSlides/notesSlide535.xml"/>
  <Override ContentType="application/vnd.openxmlformats-officedocument.presentationml.notesSlide+xml" PartName="/ppt/notesSlides/notesSlide373.xml"/>
  <Override ContentType="application/vnd.openxmlformats-officedocument.presentationml.notesSlide+xml" PartName="/ppt/notesSlides/notesSlide479.xml"/>
  <Override ContentType="application/vnd.openxmlformats-officedocument.presentationml.notesSlide+xml" PartName="/ppt/notesSlides/notesSlide391.xml"/>
  <Override ContentType="application/vnd.openxmlformats-officedocument.presentationml.notesSlide+xml" PartName="/ppt/notesSlides/notesSlide503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485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357.xml"/>
  <Override ContentType="application/vnd.openxmlformats-officedocument.presentationml.notesSlide+xml" PartName="/ppt/notesSlides/notesSlide424.xml"/>
  <Override ContentType="application/vnd.openxmlformats-officedocument.presentationml.notesSlide+xml" PartName="/ppt/notesSlides/notesSlide294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25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341.xml"/>
  <Override ContentType="application/vnd.openxmlformats-officedocument.presentationml.notesSlide+xml" PartName="/ppt/notesSlides/notesSlide553.xml"/>
  <Override ContentType="application/vnd.openxmlformats-officedocument.presentationml.notesSlide+xml" PartName="/ppt/notesSlides/notesSlide367.xml"/>
  <Override ContentType="application/vnd.openxmlformats-officedocument.presentationml.notesSlide+xml" PartName="/ppt/notesSlides/notesSlide529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278.xml"/>
  <Override ContentType="application/vnd.openxmlformats-officedocument.presentationml.notesSlide+xml" PartName="/ppt/notesSlides/notesSlide414.xml"/>
  <Override ContentType="application/vnd.openxmlformats-officedocument.presentationml.notesSlide+xml" PartName="/ppt/notesSlides/notesSlide2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245.xml"/>
  <Override ContentType="application/vnd.openxmlformats-officedocument.presentationml.notesSlide+xml" PartName="/ppt/notesSlides/notesSlide589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431.xml"/>
  <Override ContentType="application/vnd.openxmlformats-officedocument.presentationml.notesSlide+xml" PartName="/ppt/notesSlides/notesSlide190.xml"/>
  <Override ContentType="application/vnd.openxmlformats-officedocument.presentationml.notesSlide+xml" PartName="/ppt/notesSlides/notesSlide608.xml"/>
  <Override ContentType="application/vnd.openxmlformats-officedocument.presentationml.notesSlide+xml" PartName="/ppt/notesSlides/notesSlide26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536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73.xml"/>
  <Override ContentType="application/vnd.openxmlformats-officedocument.presentationml.notesSlide+xml" PartName="/ppt/notesSlides/notesSlide519.xml"/>
  <Override ContentType="application/vnd.openxmlformats-officedocument.presentationml.notesSlide+xml" PartName="/ppt/notesSlides/notesSlide335.xml"/>
  <Override ContentType="application/vnd.openxmlformats-officedocument.presentationml.notesSlide+xml" PartName="/ppt/notesSlides/notesSlide318.xml"/>
  <Override ContentType="application/vnd.openxmlformats-officedocument.presentationml.notesSlide+xml" PartName="/ppt/notesSlides/notesSlide284.xml"/>
  <Override ContentType="application/vnd.openxmlformats-officedocument.presentationml.notesSlide+xml" PartName="/ppt/notesSlides/notesSlide352.xml"/>
  <Override ContentType="application/vnd.openxmlformats-officedocument.presentationml.notesSlide+xml" PartName="/ppt/notesSlides/notesSlide267.xml"/>
  <Override ContentType="application/vnd.openxmlformats-officedocument.presentationml.notesSlide+xml" PartName="/ppt/notesSlides/notesSlide542.xml"/>
  <Override ContentType="application/vnd.openxmlformats-officedocument.presentationml.notesSlide+xml" PartName="/ppt/notesSlides/notesSlide429.xml"/>
  <Override ContentType="application/vnd.openxmlformats-officedocument.presentationml.notesSlide+xml" PartName="/ppt/notesSlides/notesSlide463.xml"/>
  <Override ContentType="application/vnd.openxmlformats-officedocument.presentationml.notesSlide+xml" PartName="/ppt/notesSlides/notesSlide480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207.xml"/>
  <Override ContentType="application/vnd.openxmlformats-officedocument.presentationml.notesSlide+xml" PartName="/ppt/notesSlides/notesSlide299.xml"/>
  <Override ContentType="application/vnd.openxmlformats-officedocument.presentationml.notesSlide+xml" PartName="/ppt/notesSlides/notesSlide568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446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10.xml"/>
  <Override ContentType="application/vnd.openxmlformats-officedocument.presentationml.notesSlide+xml" PartName="/ppt/notesSlides/notesSlide188.xml"/>
  <Override ContentType="application/vnd.openxmlformats-officedocument.presentationml.notesSlide+xml" PartName="/ppt/notesSlides/notesSlide291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239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86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593.xml"/>
  <Override ContentType="application/vnd.openxmlformats-officedocument.presentationml.notesSlide+xml" PartName="/ppt/notesSlides/notesSlide603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550.xml"/>
  <Override ContentType="application/vnd.openxmlformats-officedocument.presentationml.notesSlide+xml" PartName="/ppt/notesSlides/notesSlide194.xml"/>
  <Override ContentType="application/vnd.openxmlformats-officedocument.presentationml.notesSlide+xml" PartName="/ppt/notesSlides/notesSlide409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17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372.xml"/>
  <Override ContentType="application/vnd.openxmlformats-officedocument.presentationml.notesSlide+xml" PartName="/ppt/notesSlides/notesSlide263.xml"/>
  <Override ContentType="application/vnd.openxmlformats-officedocument.presentationml.notesSlide+xml" PartName="/ppt/notesSlides/notesSlide437.xml"/>
  <Override ContentType="application/vnd.openxmlformats-officedocument.presentationml.notesSlide+xml" PartName="/ppt/notesSlides/notesSlide259.xml"/>
  <Override ContentType="application/vnd.openxmlformats-officedocument.presentationml.notesSlide+xml" PartName="/ppt/notesSlides/notesSlide166.xml"/>
  <Override ContentType="application/vnd.openxmlformats-officedocument.presentationml.notesSlide+xml" PartName="/ppt/notesSlides/notesSlide220.xml"/>
  <Override ContentType="application/vnd.openxmlformats-officedocument.presentationml.notesSlide+xml" PartName="/ppt/notesSlides/notesSlide518.xml"/>
  <Override ContentType="application/vnd.openxmlformats-officedocument.presentationml.notesSlide+xml" PartName="/ppt/notesSlides/notesSlide178.xml"/>
  <Override ContentType="application/vnd.openxmlformats-officedocument.presentationml.notesSlide+xml" PartName="/ppt/notesSlides/notesSlide615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522.xml"/>
  <Override ContentType="application/vnd.openxmlformats-officedocument.presentationml.notesSlide+xml" PartName="/ppt/notesSlides/notesSlide30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65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71.xml"/>
  <Override ContentType="application/vnd.openxmlformats-officedocument.presentationml.notesSlide+xml" PartName="/ppt/notesSlides/notesSlide3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16.xml"/>
  <Override ContentType="application/vnd.openxmlformats-officedocument.presentationml.notesSlide+xml" PartName="/ppt/notesSlides/notesSlide387.xml"/>
  <Override ContentType="application/vnd.openxmlformats-officedocument.presentationml.notesSlide+xml" PartName="/ppt/notesSlides/notesSlide588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6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02.xml"/>
  <Override ContentType="application/vnd.openxmlformats-officedocument.presentationml.notesSlide+xml" PartName="/ppt/notesSlides/notesSlide421.xml"/>
  <Override ContentType="application/vnd.openxmlformats-officedocument.presentationml.notesSlide+xml" PartName="/ppt/notesSlides/notesSlide473.xml"/>
  <Override ContentType="application/vnd.openxmlformats-officedocument.presentationml.notesSlide+xml" PartName="/ppt/notesSlides/notesSlide430.xml"/>
  <Override ContentType="application/vnd.openxmlformats-officedocument.presentationml.notesSlide+xml" PartName="/ppt/notesSlides/notesSlide287.xml"/>
  <Override ContentType="application/vnd.openxmlformats-officedocument.presentationml.notesSlide+xml" PartName="/ppt/notesSlides/notesSlide392.xml"/>
  <Override ContentType="application/vnd.openxmlformats-officedocument.presentationml.notesSlide+xml" PartName="/ppt/notesSlides/notesSlide537.xml"/>
  <Override ContentType="application/vnd.openxmlformats-officedocument.presentationml.notesSlide+xml" PartName="/ppt/notesSlides/notesSlide464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308.xml"/>
  <Override ContentType="application/vnd.openxmlformats-officedocument.presentationml.notesSlide+xml" PartName="/ppt/notesSlides/notesSlide600.xml"/>
  <Override ContentType="application/vnd.openxmlformats-officedocument.presentationml.notesSlide+xml" PartName="/ppt/notesSlides/notesSlide279.xml"/>
  <Override ContentType="application/vnd.openxmlformats-officedocument.presentationml.notesSlide+xml" PartName="/ppt/notesSlides/notesSlide236.xml"/>
  <Override ContentType="application/vnd.openxmlformats-officedocument.presentationml.notesSlide+xml" PartName="/ppt/notesSlides/notesSlide244.xml"/>
  <Override ContentType="application/vnd.openxmlformats-officedocument.presentationml.notesSlide+xml" PartName="/ppt/notesSlides/notesSlide201.xml"/>
  <Override ContentType="application/vnd.openxmlformats-officedocument.presentationml.notesSlide+xml" PartName="/ppt/notesSlides/notesSlide545.xml"/>
  <Override ContentType="application/vnd.openxmlformats-officedocument.presentationml.notesSlide+xml" PartName="/ppt/notesSlides/notesSlide509.xml"/>
  <Override ContentType="application/vnd.openxmlformats-officedocument.presentationml.notesSlide+xml" PartName="/ppt/notesSlides/notesSlide402.xml"/>
  <Override ContentType="application/vnd.openxmlformats-officedocument.presentationml.notesSlide+xml" PartName="/ppt/notesSlides/notesSlide445.xml"/>
  <Override ContentType="application/vnd.openxmlformats-officedocument.presentationml.notesSlide+xml" PartName="/ppt/notesSlides/notesSlide191.xml"/>
  <Override ContentType="application/vnd.openxmlformats-officedocument.presentationml.notesSlide+xml" PartName="/ppt/notesSlides/notesSlide488.xml"/>
  <Override ContentType="application/vnd.openxmlformats-officedocument.presentationml.notesSlide+xml" PartName="/ppt/notesSlides/notesSlide20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321.xml"/>
  <Override ContentType="application/vnd.openxmlformats-officedocument.presentationml.notesSlide+xml" PartName="/ppt/notesSlides/notesSlide36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492.xml"/>
  <Override ContentType="application/vnd.openxmlformats-officedocument.presentationml.notesSlide+xml" PartName="/ppt/notesSlides/notesSlide317.xml"/>
  <Override ContentType="application/vnd.openxmlformats-officedocument.presentationml.notesSlide+xml" PartName="/ppt/notesSlides/notesSlide336.xml"/>
  <Override ContentType="application/vnd.openxmlformats-officedocument.presentationml.notesSlide+xml" PartName="/ppt/notesSlides/notesSlide272.xml"/>
  <Override ContentType="application/vnd.openxmlformats-officedocument.presentationml.notesSlide+xml" PartName="/ppt/notesSlides/notesSlide379.xml"/>
  <Override ContentType="application/vnd.openxmlformats-officedocument.presentationml.notesSlide+xml" PartName="/ppt/notesSlides/notesSlide573.xml"/>
  <Override ContentType="application/vnd.openxmlformats-officedocument.presentationml.notesSlide+xml" PartName="/ppt/notesSlides/notesSlide530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93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523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566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59.xml"/>
  <Override ContentType="application/vnd.openxmlformats-officedocument.presentationml.notesSlide+xml" PartName="/ppt/notesSlides/notesSlide185.xml"/>
  <Override ContentType="application/vnd.openxmlformats-officedocument.presentationml.notesSlide+xml" PartName="/ppt/notesSlides/notesSlide371.xml"/>
  <Override ContentType="application/vnd.openxmlformats-officedocument.presentationml.notesSlide+xml" PartName="/ppt/notesSlides/notesSlide215.xml"/>
  <Override ContentType="application/vnd.openxmlformats-officedocument.presentationml.notesSlide+xml" PartName="/ppt/notesSlides/notesSlide401.xml"/>
  <Override ContentType="application/vnd.openxmlformats-officedocument.presentationml.notesSlide+xml" PartName="/ppt/notesSlides/notesSlide444.xml"/>
  <Override ContentType="application/vnd.openxmlformats-officedocument.presentationml.notesSlide+xml" PartName="/ppt/notesSlides/notesSlide258.xml"/>
  <Override ContentType="application/vnd.openxmlformats-officedocument.presentationml.notesSlide+xml" PartName="/ppt/notesSlides/notesSlide487.xml"/>
  <Override ContentType="application/vnd.openxmlformats-officedocument.presentationml.notesSlide+xml" PartName="/ppt/notesSlides/notesSlide292.xml"/>
  <Override ContentType="application/vnd.openxmlformats-officedocument.presentationml.notesSlide+xml" PartName="/ppt/notesSlides/notesSlide337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594.xml"/>
  <Override ContentType="application/vnd.openxmlformats-officedocument.presentationml.notesSlide+xml" PartName="/ppt/notesSlides/notesSlide179.xml"/>
  <Override ContentType="application/vnd.openxmlformats-officedocument.presentationml.notesSlide+xml" PartName="/ppt/notesSlides/notesSlide343.xml"/>
  <Override ContentType="application/vnd.openxmlformats-officedocument.presentationml.notesSlide+xml" PartName="/ppt/notesSlides/notesSlide300.xml"/>
  <Override ContentType="application/vnd.openxmlformats-officedocument.presentationml.notesSlide+xml" PartName="/ppt/notesSlides/notesSlide551.xml"/>
  <Override ContentType="application/vnd.openxmlformats-officedocument.presentationml.notesSlide+xml" PartName="/ppt/notesSlides/notesSlide165.xml"/>
  <Override ContentType="application/vnd.openxmlformats-officedocument.presentationml.notesSlide+xml" PartName="/ppt/notesSlides/notesSlide602.xml"/>
  <Override ContentType="application/vnd.openxmlformats-officedocument.presentationml.notesSlide+xml" PartName="/ppt/notesSlides/notesSlide38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264.xml"/>
  <Override ContentType="application/vnd.openxmlformats-officedocument.presentationml.notesSlide+xml" PartName="/ppt/notesSlides/notesSlide170.xml"/>
  <Override ContentType="application/vnd.openxmlformats-officedocument.presentationml.notesSlide+xml" PartName="/ppt/notesSlides/notesSlide221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472.xml"/>
  <Override ContentType="application/vnd.openxmlformats-officedocument.presentationml.notesSlide+xml" PartName="/ppt/notesSlides/notesSlide517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309.xml"/>
  <Override ContentType="application/vnd.openxmlformats-officedocument.presentationml.notesSlide+xml" PartName="/ppt/notesSlides/notesSlide359.xml"/>
  <Override ContentType="application/vnd.openxmlformats-officedocument.presentationml.notesSlide+xml" PartName="/ppt/notesSlides/notesSlide316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43.xml"/>
  <Override ContentType="application/vnd.openxmlformats-officedocument.presentationml.notesSlide+xml" PartName="/ppt/notesSlides/notesSlide501.xml"/>
  <Override ContentType="application/vnd.openxmlformats-officedocument.presentationml.notesSlide+xml" PartName="/ppt/notesSlides/notesSlide544.xml"/>
  <Override ContentType="application/vnd.openxmlformats-officedocument.presentationml.notesSlide+xml" PartName="/ppt/notesSlides/notesSlide587.xml"/>
  <Override ContentType="application/vnd.openxmlformats-officedocument.presentationml.notesSlide+xml" PartName="/ppt/notesSlides/notesSlide200.xml"/>
  <Override ContentType="application/vnd.openxmlformats-officedocument.presentationml.notesSlide+xml" PartName="/ppt/notesSlides/notesSlide438.xml"/>
  <Override ContentType="application/vnd.openxmlformats-officedocument.presentationml.notesSlide+xml" PartName="/ppt/notesSlides/notesSlide350.xml"/>
  <Override ContentType="application/vnd.openxmlformats-officedocument.presentationml.notesSlide+xml" PartName="/ppt/notesSlides/notesSlide393.xml"/>
  <Override ContentType="application/vnd.openxmlformats-officedocument.presentationml.notesSlide+xml" PartName="/ppt/notesSlides/notesSlide209.xml"/>
  <Override ContentType="application/vnd.openxmlformats-officedocument.presentationml.notesSlide+xml" PartName="/ppt/notesSlides/notesSlide465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4.xml"/>
  <Override ContentType="application/vnd.openxmlformats-officedocument.presentationml.notesSlide+xml" PartName="/ppt/notesSlides/notesSlide422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271.xml"/>
  <Override ContentType="application/vnd.openxmlformats-officedocument.presentationml.notesSlide+xml" PartName="/ppt/notesSlides/notesSlide365.xml"/>
  <Override ContentType="application/vnd.openxmlformats-officedocument.presentationml.notesSlide+xml" PartName="/ppt/notesSlides/notesSlide416.xml"/>
  <Override ContentType="application/vnd.openxmlformats-officedocument.presentationml.notesSlide+xml" PartName="/ppt/notesSlides/notesSlide459.xml"/>
  <Override ContentType="application/vnd.openxmlformats-officedocument.presentationml.notesSlide+xml" PartName="/ppt/notesSlides/notesSlide237.xml"/>
  <Override ContentType="application/vnd.openxmlformats-officedocument.presentationml.notesSlide+xml" PartName="/ppt/notesSlides/notesSlide572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450.xml"/>
  <Override ContentType="application/vnd.openxmlformats-officedocument.presentationml.notesSlide+xml" PartName="/ppt/notesSlides/notesSlide493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2.xml"/>
  <Override ContentType="application/vnd.openxmlformats-officedocument.presentationml.notesSlide+xml" PartName="/ppt/notesSlides/notesSlide538.xml"/>
  <Override ContentType="application/vnd.openxmlformats-officedocument.presentationml.notesSlide+xml" PartName="/ppt/notesSlides/notesSlide286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322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68.xml"/>
  <Override ContentType="application/vnd.openxmlformats-officedocument.presentationml.notesSlide+xml" PartName="/ppt/notesSlides/notesSlide354.xml"/>
  <Override ContentType="application/vnd.openxmlformats-officedocument.presentationml.notesSlide+xml" PartName="/ppt/notesSlides/notesSlide540.xml"/>
  <Override ContentType="application/vnd.openxmlformats-officedocument.presentationml.notesSlide+xml" PartName="/ppt/notesSlides/notesSlide257.xml"/>
  <Override ContentType="application/vnd.openxmlformats-officedocument.presentationml.notesSlide+xml" PartName="/ppt/notesSlides/notesSlide265.xml"/>
  <Override ContentType="application/vnd.openxmlformats-officedocument.presentationml.notesSlide+xml" PartName="/ppt/notesSlides/notesSlide443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249.xml"/>
  <Override ContentType="application/vnd.openxmlformats-officedocument.presentationml.notesSlide+xml" PartName="/ppt/notesSlides/notesSlide273.xml"/>
  <Override ContentType="application/vnd.openxmlformats-officedocument.presentationml.notesSlide+xml" PartName="/ppt/notesSlides/notesSlide524.xml"/>
  <Override ContentType="application/vnd.openxmlformats-officedocument.presentationml.notesSlide+xml" PartName="/ppt/notesSlides/notesSlide338.xml"/>
  <Override ContentType="application/vnd.openxmlformats-officedocument.presentationml.notesSlide+xml" PartName="/ppt/notesSlides/notesSlide362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76.xml"/>
  <Override ContentType="application/vnd.openxmlformats-officedocument.presentationml.notesSlide+xml" PartName="/ppt/notesSlides/notesSlide613.xml"/>
  <Override ContentType="application/vnd.openxmlformats-officedocument.presentationml.notesSlide+xml" PartName="/ppt/notesSlides/notesSlide451.xml"/>
  <Override ContentType="application/vnd.openxmlformats-officedocument.presentationml.notesSlide+xml" PartName="/ppt/notesSlides/notesSlide427.xml"/>
  <Override ContentType="application/vnd.openxmlformats-officedocument.presentationml.notesSlide+xml" PartName="/ppt/notesSlides/notesSlide435.xml"/>
  <Override ContentType="application/vnd.openxmlformats-officedocument.presentationml.notesSlide+xml" PartName="/ppt/notesSlides/notesSlide346.xml"/>
  <Override ContentType="application/vnd.openxmlformats-officedocument.presentationml.notesSlide+xml" PartName="/ppt/notesSlides/notesSlide532.xml"/>
  <Override ContentType="application/vnd.openxmlformats-officedocument.presentationml.notesSlide+xml" PartName="/ppt/notesSlides/notesSlide369.xml"/>
  <Override ContentType="application/vnd.openxmlformats-officedocument.presentationml.notesSlide+xml" PartName="/ppt/notesSlides/notesSlide250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02.xml"/>
  <Override ContentType="application/vnd.openxmlformats-officedocument.presentationml.notesSlide+xml" PartName="/ppt/notesSlides/notesSlide466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419.xml"/>
  <Override ContentType="application/vnd.openxmlformats-officedocument.presentationml.notesSlide+xml" PartName="/ppt/notesSlides/notesSlide498.xml"/>
  <Override ContentType="application/vnd.openxmlformats-officedocument.presentationml.notesSlide+xml" PartName="/ppt/notesSlides/notesSlide516.xml"/>
  <Override ContentType="application/vnd.openxmlformats-officedocument.presentationml.notesSlide+xml" PartName="/ppt/notesSlides/notesSlide595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34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8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547.xml"/>
  <Override ContentType="application/vnd.openxmlformats-officedocument.presentationml.notesSlide+xml" PartName="/ppt/notesSlides/notesSlide281.xml"/>
  <Override ContentType="application/vnd.openxmlformats-officedocument.presentationml.notesSlide+xml" PartName="/ppt/notesSlides/notesSlide331.xml"/>
  <Override ContentType="application/vnd.openxmlformats-officedocument.presentationml.notesSlide+xml" PartName="/ppt/notesSlides/notesSlide49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0.xml"/>
  <Override ContentType="application/vnd.openxmlformats-officedocument.presentationml.notesSlide+xml" PartName="/ppt/notesSlides/notesSlide377.xml"/>
  <Override ContentType="application/vnd.openxmlformats-officedocument.presentationml.notesSlide+xml" PartName="/ppt/notesSlides/notesSlide315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404.xml"/>
  <Override ContentType="application/vnd.openxmlformats-officedocument.presentationml.notesSlide+xml" PartName="/ppt/notesSlides/notesSlide394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296.xml"/>
  <Override ContentType="application/vnd.openxmlformats-officedocument.presentationml.notesSlide+xml" PartName="/ppt/notesSlides/notesSlide385.xml"/>
  <Override ContentType="application/vnd.openxmlformats-officedocument.presentationml.notesSlide+xml" PartName="/ppt/notesSlides/notesSlide571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539.xml"/>
  <Override ContentType="application/vnd.openxmlformats-officedocument.presentationml.notesSlide+xml" PartName="/ppt/notesSlides/notesSlide475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161.xml"/>
  <Override ContentType="application/vnd.openxmlformats-officedocument.presentationml.notesSlide+xml" PartName="/ppt/notesSlides/notesSlide30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23.xml"/>
  <Override ContentType="application/vnd.openxmlformats-officedocument.presentationml.notesSlide+xml" PartName="/ppt/notesSlides/notesSlide605.xml"/>
  <Override ContentType="application/vnd.openxmlformats-officedocument.presentationml.notesSlide+xml" PartName="/ppt/notesSlides/notesSlide370.xml"/>
  <Override ContentType="application/vnd.openxmlformats-officedocument.presentationml.notesSlide+xml" PartName="/ppt/notesSlides/notesSlide458.xml"/>
  <Override ContentType="application/vnd.openxmlformats-officedocument.presentationml.notesSlide+xml" PartName="/ppt/notesSlides/notesSlide500.xml"/>
  <Override ContentType="application/vnd.openxmlformats-officedocument.presentationml.notesSlide+xml" PartName="/ppt/notesSlides/notesSlide225.xml"/>
  <Override ContentType="application/vnd.openxmlformats-officedocument.presentationml.notesSlide+xml" PartName="/ppt/notesSlides/notesSlide556.xml"/>
  <Override ContentType="application/vnd.openxmlformats-officedocument.presentationml.notesSlide+xml" PartName="/ppt/notesSlides/notesSlide242.xml"/>
  <Override ContentType="application/vnd.openxmlformats-officedocument.presentationml.notesSlide+xml" PartName="/ppt/notesSlides/notesSlide586.xml"/>
  <Override ContentType="application/vnd.openxmlformats-officedocument.presentationml.notesSlide+xml" PartName="/ppt/notesSlides/notesSlide329.xml"/>
  <Override ContentType="application/vnd.openxmlformats-officedocument.presentationml.notesSlide+xml" PartName="/ppt/notesSlides/notesSlide515.xml"/>
  <Override ContentType="application/vnd.openxmlformats-officedocument.presentationml.notesSlide+xml" PartName="/ppt/notesSlides/notesSlide290.xml"/>
  <Override ContentType="application/vnd.openxmlformats-officedocument.presentationml.notesSlide+xml" PartName="/ppt/notesSlides/notesSlide418.xml"/>
  <Override ContentType="application/vnd.openxmlformats-officedocument.presentationml.notesSlide+xml" PartName="/ppt/notesSlides/notesSlide274.xml"/>
  <Override ContentType="application/vnd.openxmlformats-officedocument.presentationml.notesSlide+xml" PartName="/ppt/notesSlides/notesSlide604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45.xml"/>
  <Override ContentType="application/vnd.openxmlformats-officedocument.presentationml.notesSlide+xml" PartName="/ppt/notesSlides/notesSlide442.xml"/>
  <Override ContentType="application/vnd.openxmlformats-officedocument.presentationml.notesSlide+xml" PartName="/ppt/notesSlides/notesSlide507.xml"/>
  <Override ContentType="application/vnd.openxmlformats-officedocument.presentationml.notesSlide+xml" PartName="/ppt/notesSlides/notesSlide256.xml"/>
  <Override ContentType="application/vnd.openxmlformats-officedocument.presentationml.notesSlide+xml" PartName="/ppt/notesSlides/notesSlide531.xml"/>
  <Override ContentType="application/vnd.openxmlformats-officedocument.presentationml.notesSlide+xml" PartName="/ppt/notesSlides/notesSlide541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77.xml"/>
  <Override ContentType="application/vnd.openxmlformats-officedocument.presentationml.notesSlide+xml" PartName="/ppt/notesSlides/notesSlide363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266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52.xml"/>
  <Override ContentType="application/vnd.openxmlformats-officedocument.presentationml.notesSlide+xml" PartName="/ppt/notesSlides/notesSlide203.xml"/>
  <Override ContentType="application/vnd.openxmlformats-officedocument.presentationml.notesSlide+xml" PartName="/ppt/notesSlides/notesSlide330.xml"/>
  <Override ContentType="application/vnd.openxmlformats-officedocument.presentationml.notesSlide+xml" PartName="/ppt/notesSlides/notesSlide564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289.xml"/>
  <Override ContentType="application/vnd.openxmlformats-officedocument.presentationml.notesSlide+xml" PartName="/ppt/notesSlides/notesSlide280.xml"/>
  <Override ContentType="application/vnd.openxmlformats-officedocument.presentationml.notesSlide+xml" PartName="/ppt/notesSlides/notesSlide183.xml"/>
  <Override ContentType="application/vnd.openxmlformats-officedocument.presentationml.notesSlide+xml" PartName="/ppt/notesSlides/notesSlide217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436.xml"/>
  <Override ContentType="application/vnd.openxmlformats-officedocument.presentationml.notesSlide+xml" PartName="/ppt/notesSlides/notesSlide167.xml"/>
  <Override ContentType="application/vnd.openxmlformats-officedocument.presentationml.notesSlide+xml" PartName="/ppt/notesSlides/notesSlide578.xml"/>
  <Override ContentType="application/vnd.openxmlformats-officedocument.presentationml.notesSlide+xml" PartName="/ppt/notesSlides/notesSlide314.xml"/>
  <Override ContentType="application/vnd.openxmlformats-officedocument.presentationml.notesSlide+xml" PartName="/ppt/notesSlides/notesSlide61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339.xml"/>
  <Override ContentType="application/vnd.openxmlformats-officedocument.presentationml.notesSlide+xml" PartName="/ppt/notesSlides/notesSlide251.xml"/>
  <Override ContentType="application/vnd.openxmlformats-officedocument.presentationml.notesSlide+xml" PartName="/ppt/notesSlides/notesSlide467.xml"/>
  <Override ContentType="application/vnd.openxmlformats-officedocument.presentationml.notesSlide+xml" PartName="/ppt/notesSlides/notesSlide295.xml"/>
  <Override ContentType="application/vnd.openxmlformats-officedocument.presentationml.notesSlide+xml" PartName="/ppt/notesSlides/notesSlide384.xml"/>
  <Override ContentType="application/vnd.openxmlformats-officedocument.presentationml.notesSlide+xml" PartName="/ppt/notesSlides/notesSlide510.xml"/>
  <Override ContentType="application/vnd.openxmlformats-officedocument.presentationml.notesSlide+xml" PartName="/ppt/notesSlides/notesSlide324.xml"/>
  <Override ContentType="application/vnd.openxmlformats-officedocument.presentationml.notesSlide+xml" PartName="/ppt/notesSlides/notesSlide235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96.xml"/>
  <Override ContentType="application/vnd.openxmlformats-officedocument.presentationml.notesSlide+xml" PartName="/ppt/notesSlides/notesSlide570.xml"/>
  <Override ContentType="application/vnd.openxmlformats-officedocument.presentationml.notesSlide+xml" PartName="/ppt/notesSlides/notesSlide54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4.xml"/>
  <Override ContentType="application/vnd.openxmlformats-officedocument.presentationml.notesSlide+xml" PartName="/ppt/notesSlides/notesSlide199.xml"/>
  <Override ContentType="application/vnd.openxmlformats-officedocument.presentationml.notesSlide+xml" PartName="/ppt/notesSlides/notesSlide457.xml"/>
  <Override ContentType="application/vnd.openxmlformats-officedocument.presentationml.notesSlide+xml" PartName="/ppt/notesSlides/notesSlide563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288.xml"/>
  <Override ContentType="application/vnd.openxmlformats-officedocument.presentationml.notesSlide+xml" PartName="/ppt/notesSlides/notesSlide579.xml"/>
  <Override ContentType="application/vnd.openxmlformats-officedocument.presentationml.notesSlide+xml" PartName="/ppt/notesSlides/notesSlide21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580.xml"/>
  <Override ContentType="application/vnd.openxmlformats-officedocument.presentationml.notesSlide+xml" PartName="/ppt/notesSlides/notesSlide307.xml"/>
  <Override ContentType="application/vnd.openxmlformats-officedocument.presentationml.notesSlide+xml" PartName="/ppt/notesSlides/notesSlide491.xml"/>
  <Override ContentType="application/vnd.openxmlformats-officedocument.presentationml.notesSlide+xml" PartName="/ppt/notesSlides/notesSlide378.xml"/>
  <Override ContentType="application/vnd.openxmlformats-officedocument.presentationml.notesSlide+xml" PartName="/ppt/notesSlides/notesSlide395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224.xml"/>
  <Override ContentType="application/vnd.openxmlformats-officedocument.presentationml.notesSlide+xml" PartName="/ppt/notesSlides/notesSlide403.xml"/>
  <Override ContentType="application/vnd.openxmlformats-officedocument.presentationml.notesSlide+xml" PartName="/ppt/notesSlides/notesSlide241.xml"/>
  <Override ContentType="application/vnd.openxmlformats-officedocument.presentationml.notesSlide+xml" PartName="/ppt/notesSlides/notesSlide585.xml"/>
  <Override ContentType="application/vnd.openxmlformats-officedocument.presentationml.notesSlide+xml" PartName="/ppt/notesSlides/notesSlide162.xml"/>
  <Override ContentType="application/vnd.openxmlformats-officedocument.presentationml.notesSlide+xml" PartName="/ppt/notesSlides/notesSlide420.xml"/>
  <Override ContentType="application/vnd.openxmlformats-officedocument.presentationml.notesSlide+xml" PartName="/ppt/notesSlides/notesSlide508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525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489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611.xml"/>
  <Override ContentType="application/vnd.openxmlformats-officedocument.presentationml.notesSlide+xml" PartName="/ppt/notesSlides/notesSlide240.xml"/>
  <Override ContentType="application/vnd.openxmlformats-officedocument.presentationml.notesSlide+xml" PartName="/ppt/notesSlides/notesSlide425.xml"/>
  <Override ContentType="application/vnd.openxmlformats-officedocument.presentationml.notesSlide+xml" PartName="/ppt/notesSlides/notesSlide557.xml"/>
  <Override ContentType="application/vnd.openxmlformats-officedocument.presentationml.notesSlide+xml" PartName="/ppt/notesSlides/notesSlide283.xml"/>
  <Override ContentType="application/vnd.openxmlformats-officedocument.presentationml.notesSlide+xml" PartName="/ppt/notesSlides/notesSlide461.xml"/>
  <Override ContentType="application/vnd.openxmlformats-officedocument.presentationml.notesSlide+xml" PartName="/ppt/notesSlides/notesSlide232.xml"/>
  <Override ContentType="application/vnd.openxmlformats-officedocument.presentationml.notesSlide+xml" PartName="/ppt/notesSlides/notesSlide275.xml"/>
  <Override ContentType="application/vnd.openxmlformats-officedocument.presentationml.notesSlide+xml" PartName="/ppt/notesSlides/notesSlide380.xml"/>
  <Override ContentType="application/vnd.openxmlformats-officedocument.presentationml.notesSlide+xml" PartName="/ppt/notesSlides/notesSlide514.xml"/>
  <Override ContentType="application/vnd.openxmlformats-officedocument.presentationml.notesSlide+xml" PartName="/ppt/notesSlides/notesSlide328.xml"/>
  <Override ContentType="application/vnd.openxmlformats-officedocument.presentationml.notesSlide+xml" PartName="/ppt/notesSlides/notesSlide549.xml"/>
  <Override ContentType="application/vnd.openxmlformats-officedocument.presentationml.notesSlide+xml" PartName="/ppt/notesSlides/notesSlide506.xml"/>
  <Override ContentType="application/vnd.openxmlformats-officedocument.presentationml.notesSlide+xml" PartName="/ppt/notesSlides/notesSlide360.xml"/>
  <Override ContentType="application/vnd.openxmlformats-officedocument.presentationml.notesSlide+xml" PartName="/ppt/notesSlides/notesSlide534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182.xml"/>
  <Override ContentType="application/vnd.openxmlformats-officedocument.presentationml.notesSlide+xml" PartName="/ppt/notesSlides/notesSlide577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3.xml"/>
  <Override ContentType="application/vnd.openxmlformats-officedocument.presentationml.notesSlide+xml" PartName="/ppt/notesSlides/notesSlide453.xml"/>
  <Override ContentType="application/vnd.openxmlformats-officedocument.presentationml.notesSlide+xml" PartName="/ppt/notesSlides/notesSlide399.xml"/>
  <Override ContentType="application/vnd.openxmlformats-officedocument.presentationml.notesSlide+xml" PartName="/ppt/notesSlides/notesSlide41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356.xml"/>
  <Override ContentType="application/vnd.openxmlformats-officedocument.presentationml.notesSlide+xml" PartName="/ppt/notesSlides/notesSlide496.xml"/>
  <Override ContentType="application/vnd.openxmlformats-officedocument.presentationml.notesSlide+xml" PartName="/ppt/notesSlides/notesSlide581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468.xml"/>
  <Override ContentType="application/vnd.openxmlformats-officedocument.presentationml.notesSlide+xml" PartName="/ppt/notesSlides/notesSlide204.xml"/>
  <Override ContentType="application/vnd.openxmlformats-officedocument.presentationml.notesSlide+xml" PartName="/ppt/notesSlides/notesSlide247.xml"/>
  <Override ContentType="application/vnd.openxmlformats-officedocument.presentationml.notesSlide+xml" PartName="/ppt/notesSlides/notesSlide441.xml"/>
  <Override ContentType="application/vnd.openxmlformats-officedocument.presentationml.notesSlide+xml" PartName="/ppt/notesSlides/notesSlide484.xml"/>
  <Override ContentType="application/vnd.openxmlformats-officedocument.presentationml.notesSlide+xml" PartName="/ppt/notesSlides/notesSlide227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98.xml"/>
  <Override ContentType="application/vnd.openxmlformats-officedocument.presentationml.notesSlide+xml" PartName="/ppt/notesSlides/notesSlide456.xml"/>
  <Override ContentType="application/vnd.openxmlformats-officedocument.presentationml.notesSlide+xml" PartName="/ppt/notesSlides/notesSlide481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499.xml"/>
  <Override ContentType="application/vnd.openxmlformats-officedocument.presentationml.notesSlide+xml" PartName="/ppt/notesSlides/notesSlide189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375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21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332.xml"/>
  <Override ContentType="application/vnd.openxmlformats-officedocument.presentationml.notesSlide+xml" PartName="/ppt/notesSlides/notesSlide511.xml"/>
  <Override ContentType="application/vnd.openxmlformats-officedocument.presentationml.notesSlide+xml" PartName="/ppt/notesSlides/notesSlide325.xml"/>
  <Override ContentType="application/vnd.openxmlformats-officedocument.presentationml.notesSlide+xml" PartName="/ppt/notesSlides/notesSlide368.xml"/>
  <Override ContentType="application/vnd.openxmlformats-officedocument.presentationml.notesSlide+xml" PartName="/ppt/notesSlides/notesSlide607.xml"/>
  <Override ContentType="application/vnd.openxmlformats-officedocument.presentationml.notesSlide+xml" PartName="/ppt/notesSlides/notesSlide597.xml"/>
  <Override ContentType="application/vnd.openxmlformats-officedocument.presentationml.notesSlide+xml" PartName="/ppt/notesSlides/notesSlide554.xml"/>
  <Override ContentType="application/vnd.openxmlformats-officedocument.presentationml.notesSlide+xml" PartName="/ppt/notesSlides/notesSlide562.xml"/>
  <Override ContentType="application/vnd.openxmlformats-officedocument.presentationml.notesSlide+xml" PartName="/ppt/notesSlides/notesSlide413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569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526.xml"/>
  <Override ContentType="application/vnd.openxmlformats-officedocument.presentationml.notesSlide+xml" PartName="/ppt/notesSlides/notesSlide174.xml"/>
  <Override ContentType="application/vnd.openxmlformats-officedocument.presentationml.notesSlide+xml" PartName="/ppt/notesSlides/notesSlide347.xml"/>
  <Override ContentType="application/vnd.openxmlformats-officedocument.presentationml.notesSlide+xml" PartName="/ppt/notesSlides/notesSlide304.xml"/>
  <Override ContentType="application/vnd.openxmlformats-officedocument.presentationml.notesSlide+xml" PartName="/ppt/notesSlides/notesSlide396.xml"/>
  <Override ContentType="application/vnd.openxmlformats-officedocument.presentationml.notesSlide+xml" PartName="/ppt/notesSlides/notesSlide310.xml"/>
  <Override ContentType="application/vnd.openxmlformats-officedocument.presentationml.notesSlide+xml" PartName="/ppt/notesSlides/notesSlide340.xml"/>
  <Override ContentType="application/vnd.openxmlformats-officedocument.presentationml.notesSlide+xml" PartName="/ppt/notesSlides/notesSlide353.xml"/>
  <Override ContentType="application/vnd.openxmlformats-officedocument.presentationml.notesSlide+xml" PartName="/ppt/notesSlides/notesSlide590.xml"/>
  <Override ContentType="application/vnd.openxmlformats-officedocument.presentationml.notesSlide+xml" PartName="/ppt/notesSlides/notesSlide255.xml"/>
  <Override ContentType="application/vnd.openxmlformats-officedocument.presentationml.notesSlide+xml" PartName="/ppt/notesSlides/notesSlide428.xml"/>
  <Override ContentType="application/vnd.openxmlformats-officedocument.presentationml.notesSlide+xml" PartName="/ppt/notesSlides/notesSlide212.xml"/>
  <Override ContentType="application/vnd.openxmlformats-officedocument.presentationml.notesSlide+xml" PartName="/ppt/notesSlides/notesSlide298.xml"/>
  <Override ContentType="application/vnd.openxmlformats-officedocument.presentationml.notesSlide+xml" PartName="/ppt/notesSlides/notesSlide383.xml"/>
  <Override ContentType="application/vnd.openxmlformats-officedocument.presentationml.notesSlide+xml" PartName="/ppt/notesSlides/notesSlide282.xml"/>
  <Override ContentType="application/vnd.openxmlformats-officedocument.presentationml.notesSlide+xml" PartName="/ppt/notesSlides/notesSlide248.xml"/>
  <Override ContentType="application/vnd.openxmlformats-officedocument.presentationml.notesSlide+xml" PartName="/ppt/notesSlides/notesSlide477.xml"/>
  <Override ContentType="application/vnd.openxmlformats-officedocument.presentationml.notesSlide+xml" PartName="/ppt/notesSlides/notesSlide434.xml"/>
  <Override ContentType="application/vnd.openxmlformats-officedocument.presentationml.notesSlide+xml" PartName="/ppt/notesSlides/notesSlide460.xml"/>
  <Override ContentType="application/vnd.openxmlformats-officedocument.presentationml.notesSlide+xml" PartName="/ppt/notesSlides/notesSlide576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355.xml"/>
  <Override ContentType="application/vnd.openxmlformats-officedocument.presentationml.notesSlide+xml" PartName="/ppt/notesSlides/notesSlide312.xml"/>
  <Override ContentType="application/vnd.openxmlformats-officedocument.presentationml.notesSlide+xml" PartName="/ppt/notesSlides/notesSlide169.xml"/>
  <Override ContentType="application/vnd.openxmlformats-officedocument.presentationml.notesSlide+xml" PartName="/ppt/notesSlides/notesSlide205.xml"/>
  <Override ContentType="application/vnd.openxmlformats-officedocument.presentationml.notesSlide+xml" PartName="/ppt/notesSlides/notesSlide381.xml"/>
  <Override ContentType="application/vnd.openxmlformats-officedocument.presentationml.notesSlide+xml" PartName="/ppt/notesSlides/notesSlide398.xml"/>
  <Override ContentType="application/vnd.openxmlformats-officedocument.presentationml.notesSlide+xml" PartName="/ppt/notesSlides/notesSlide469.xml"/>
  <Override ContentType="application/vnd.openxmlformats-officedocument.presentationml.notesSlide+xml" PartName="/ppt/notesSlides/notesSlide426.xml"/>
  <Override ContentType="application/vnd.openxmlformats-officedocument.presentationml.notesSlide+xml" PartName="/ppt/notesSlides/notesSlide612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60.xml"/>
  <Override ContentType="application/vnd.openxmlformats-officedocument.presentationml.notesSlide+xml" PartName="/ppt/notesSlides/notesSlide276.xml"/>
  <Override ContentType="application/vnd.openxmlformats-officedocument.presentationml.notesSlide+xml" PartName="/ppt/notesSlides/notesSlide497.xml"/>
  <Override ContentType="application/vnd.openxmlformats-officedocument.presentationml.notesSlide+xml" PartName="/ppt/notesSlides/notesSlide233.xml"/>
  <Override ContentType="application/vnd.openxmlformats-officedocument.presentationml.notesSlide+xml" PartName="/ppt/notesSlides/notesSlide327.xml"/>
  <Override ContentType="application/vnd.openxmlformats-officedocument.presentationml.notesSlide+xml" PartName="/ppt/notesSlides/notesSlide548.xml"/>
  <Override ContentType="application/vnd.openxmlformats-officedocument.presentationml.notesSlide+xml" PartName="/ppt/notesSlides/notesSlide483.xml"/>
  <Override ContentType="application/vnd.openxmlformats-officedocument.presentationml.notesSlide+xml" PartName="/ppt/notesSlides/notesSlide440.xml"/>
  <Override ContentType="application/vnd.openxmlformats-officedocument.presentationml.notesSlide+xml" PartName="/ppt/notesSlides/notesSlide505.xml"/>
  <Override ContentType="application/vnd.openxmlformats-officedocument.presentationml.notesSlide+xml" PartName="/ppt/notesSlides/notesSlide533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449.xml"/>
  <Override ContentType="application/vnd.openxmlformats-officedocument.presentationml.notesSlide+xml" PartName="/ppt/notesSlides/notesSlide361.xml"/>
  <Override ContentType="application/vnd.openxmlformats-officedocument.presentationml.notesSlide+xml" PartName="/ppt/notesSlides/notesSlide582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197.xml"/>
  <Override ContentType="application/vnd.openxmlformats-officedocument.presentationml.notesSlide+xml" PartName="/ppt/notesSlides/notesSlide406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54.xml"/>
  <Override ContentType="application/vnd.openxmlformats-officedocument.presentationml.notesSlide+xml" PartName="/ppt/notesSlides/notesSlide411.xml"/>
  <Override ContentType="application/vnd.openxmlformats-officedocument.presentationml.notesSlide+xml" PartName="/ppt/notesSlides/notesSlide260.xml"/>
  <Override ContentType="application/vnd.openxmlformats-officedocument.presentationml.notesSlide+xml" PartName="/ppt/notesSlides/notesSlide448.xml"/>
  <Override ContentType="application/vnd.openxmlformats-officedocument.presentationml.notesSlide+xml" PartName="/ppt/notesSlides/notesSlide405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61.xml"/>
  <Override ContentType="application/vnd.openxmlformats-officedocument.presentationml.notesSlide+xml" PartName="/ppt/notesSlides/notesSlide226.xml"/>
  <Override ContentType="application/vnd.openxmlformats-officedocument.presentationml.notesSlide+xml" PartName="/ppt/notesSlides/notesSlide269.xml"/>
  <Override ContentType="application/vnd.openxmlformats-officedocument.presentationml.notesSlide+xml" PartName="/ppt/notesSlides/notesSlide412.xml"/>
  <Override ContentType="application/vnd.openxmlformats-officedocument.presentationml.notesSlide+xml" PartName="/ppt/notesSlides/notesSlide181.xml"/>
  <Override ContentType="application/vnd.openxmlformats-officedocument.presentationml.notesSlide+xml" PartName="/ppt/notesSlides/notesSlide527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2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376.xml"/>
  <Override ContentType="application/vnd.openxmlformats-officedocument.presentationml.notesSlide+xml" PartName="/ppt/notesSlides/notesSlide333.xml"/>
  <Override ContentType="application/vnd.openxmlformats-officedocument.presentationml.notesSlide+xml" PartName="/ppt/notesSlides/notesSlide305.xml"/>
  <Override ContentType="application/vnd.openxmlformats-officedocument.presentationml.notesSlide+xml" PartName="/ppt/notesSlides/notesSlide606.xml"/>
  <Override ContentType="application/vnd.openxmlformats-officedocument.presentationml.notesSlide+xml" PartName="/ppt/notesSlides/notesSlide512.xml"/>
  <Override ContentType="application/vnd.openxmlformats-officedocument.presentationml.notesSlide+xml" PartName="/ppt/notesSlides/notesSlide297.xml"/>
  <Override ContentType="application/vnd.openxmlformats-officedocument.presentationml.notesSlide+xml" PartName="/ppt/notesSlides/notesSlide382.xml"/>
  <Override ContentType="application/vnd.openxmlformats-officedocument.presentationml.notesSlide+xml" PartName="/ppt/notesSlides/notesSlide555.xml"/>
  <Override ContentType="application/vnd.openxmlformats-officedocument.presentationml.notesSlide+xml" PartName="/ppt/notesSlides/notesSlide211.xml"/>
  <Override ContentType="application/vnd.openxmlformats-officedocument.presentationml.notesSlide+xml" PartName="/ppt/notesSlides/notesSlide598.xml"/>
  <Override ContentType="application/vnd.openxmlformats-officedocument.presentationml.notesSlide+xml" PartName="/ppt/notesSlides/notesSlide254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433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76.xml"/>
  <Override ContentType="application/vnd.openxmlformats-officedocument.presentationml.notesSlide+xml" PartName="/ppt/notesSlides/notesSlide175.xml"/>
  <Override ContentType="application/vnd.openxmlformats-officedocument.presentationml.notesSlide+xml" PartName="/ppt/notesSlides/notesSlide348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64.xml"/>
  <Override ContentType="application/vnd.openxmlformats-officedocument.presentationml.slide+xml" PartName="/ppt/slides/slide253.xml"/>
  <Override ContentType="application/vnd.openxmlformats-officedocument.presentationml.slide+xml" PartName="/ppt/slides/slide43.xml"/>
  <Override ContentType="application/vnd.openxmlformats-officedocument.presentationml.slide+xml" PartName="/ppt/slides/slide350.xml"/>
  <Override ContentType="application/vnd.openxmlformats-officedocument.presentationml.slide+xml" PartName="/ppt/slides/slide35.xml"/>
  <Override ContentType="application/vnd.openxmlformats-officedocument.presentationml.slide+xml" PartName="/ppt/slides/slide334.xml"/>
  <Override ContentType="application/vnd.openxmlformats-officedocument.presentationml.slide+xml" PartName="/ppt/slides/slide148.xml"/>
  <Override ContentType="application/vnd.openxmlformats-officedocument.presentationml.slide+xml" PartName="/ppt/slides/slide598.xml"/>
  <Override ContentType="application/vnd.openxmlformats-officedocument.presentationml.slide+xml" PartName="/ppt/slides/slide172.xml"/>
  <Override ContentType="application/vnd.openxmlformats-officedocument.presentationml.slide+xml" PartName="/ppt/slides/slide423.xml"/>
  <Override ContentType="application/vnd.openxmlformats-officedocument.presentationml.slide+xml" PartName="/ppt/slides/slide19.xml"/>
  <Override ContentType="application/vnd.openxmlformats-officedocument.presentationml.slide+xml" PartName="/ppt/slides/slide326.xml"/>
  <Override ContentType="application/vnd.openxmlformats-officedocument.presentationml.slide+xml" PartName="/ppt/slides/slide512.xml"/>
  <Override ContentType="application/vnd.openxmlformats-officedocument.presentationml.slide+xml" PartName="/ppt/slides/slide237.xml"/>
  <Override ContentType="application/vnd.openxmlformats-officedocument.presentationml.slide+xml" PartName="/ppt/slides/slide261.xml"/>
  <Override ContentType="application/vnd.openxmlformats-officedocument.presentationml.slide+xml" PartName="/ppt/slides/slide519.xml"/>
  <Override ContentType="application/vnd.openxmlformats-officedocument.presentationml.slide+xml" PartName="/ppt/slides/slide520.xml"/>
  <Override ContentType="application/vnd.openxmlformats-officedocument.presentationml.slide+xml" PartName="/ppt/slides/slide51.xml"/>
  <Override ContentType="application/vnd.openxmlformats-officedocument.presentationml.slide+xml" PartName="/ppt/slides/slide245.xml"/>
  <Override ContentType="application/vnd.openxmlformats-officedocument.presentationml.slide+xml" PartName="/ppt/slides/slide342.xml"/>
  <Override ContentType="application/vnd.openxmlformats-officedocument.presentationml.slide+xml" PartName="/ppt/slides/slide431.xml"/>
  <Override ContentType="application/vnd.openxmlformats-officedocument.presentationml.slide+xml" PartName="/ppt/slides/slide608.xml"/>
  <Override ContentType="application/vnd.openxmlformats-officedocument.presentationml.slide+xml" PartName="/ppt/slides/slide156.xml"/>
  <Override ContentType="application/vnd.openxmlformats-officedocument.presentationml.slide+xml" PartName="/ppt/slides/slide535.xml"/>
  <Override ContentType="application/vnd.openxmlformats-officedocument.presentationml.slide+xml" PartName="/ppt/slides/slide438.xml"/>
  <Override ContentType="application/vnd.openxmlformats-officedocument.presentationml.slide+xml" PartName="/ppt/slides/slide454.xml"/>
  <Override ContentType="application/vnd.openxmlformats-officedocument.presentationml.slide+xml" PartName="/ppt/slides/slide179.xml"/>
  <Override ContentType="application/vnd.openxmlformats-officedocument.presentationml.slide+xml" PartName="/ppt/slides/slide276.xml"/>
  <Override ContentType="application/vnd.openxmlformats-officedocument.presentationml.slide+xml" PartName="/ppt/slides/slide551.xml"/>
  <Override ContentType="application/vnd.openxmlformats-officedocument.presentationml.slide+xml" PartName="/ppt/slides/slide504.xml"/>
  <Override ContentType="application/vnd.openxmlformats-officedocument.presentationml.slide+xml" PartName="/ppt/slides/slide66.xml"/>
  <Override ContentType="application/vnd.openxmlformats-officedocument.presentationml.slide+xml" PartName="/ppt/slides/slide583.xml"/>
  <Override ContentType="application/vnd.openxmlformats-officedocument.presentationml.slide+xml" PartName="/ppt/slides/slide601.xml"/>
  <Override ContentType="application/vnd.openxmlformats-officedocument.presentationml.slide+xml" PartName="/ppt/slides/slide229.xml"/>
  <Override ContentType="application/vnd.openxmlformats-officedocument.presentationml.slide+xml" PartName="/ppt/slides/slide357.xml"/>
  <Override ContentType="application/vnd.openxmlformats-officedocument.presentationml.slide+xml" PartName="/ppt/slides/slide141.xml"/>
  <Override ContentType="application/vnd.openxmlformats-officedocument.presentationml.slide+xml" PartName="/ppt/slides/slide407.xml"/>
  <Override ContentType="application/vnd.openxmlformats-officedocument.presentationml.slide+xml" PartName="/ppt/slides/slide82.xml"/>
  <Override ContentType="application/vnd.openxmlformats-officedocument.presentationml.slide+xml" PartName="/ppt/slides/slide575.xml"/>
  <Override ContentType="application/vnd.openxmlformats-officedocument.presentationml.slide+xml" PartName="/ppt/slides/slide486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469.xml"/>
  <Override ContentType="application/vnd.openxmlformats-officedocument.presentationml.slide+xml" PartName="/ppt/slides/slide470.xml"/>
  <Override ContentType="application/vnd.openxmlformats-officedocument.presentationml.slide+xml" PartName="/ppt/slides/slide187.xml"/>
  <Override ContentType="application/vnd.openxmlformats-officedocument.presentationml.slide+xml" PartName="/ppt/slides/slide55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20.xml"/>
  <Override ContentType="application/vnd.openxmlformats-officedocument.presentationml.slide+xml" PartName="/ppt/slides/slide400.xml"/>
  <Override ContentType="application/vnd.openxmlformats-officedocument.presentationml.slide+xml" PartName="/ppt/slides/slide214.xml"/>
  <Override ContentType="application/vnd.openxmlformats-officedocument.presentationml.slide+xml" PartName="/ppt/slides/slide206.xml"/>
  <Override ContentType="application/vnd.openxmlformats-officedocument.presentationml.slide+xml" PartName="/ppt/slides/slide381.xml"/>
  <Override ContentType="application/vnd.openxmlformats-officedocument.presentationml.slide+xml" PartName="/ppt/slides/slide195.xml"/>
  <Override ContentType="application/vnd.openxmlformats-officedocument.presentationml.slide+xml" PartName="/ppt/slides/slide567.xml"/>
  <Override ContentType="application/vnd.openxmlformats-officedocument.presentationml.slide+xml" PartName="/ppt/slides/slide560.xml"/>
  <Override ContentType="application/vnd.openxmlformats-officedocument.presentationml.slide+xml" PartName="/ppt/slides/slide590.xml"/>
  <Override ContentType="application/vnd.openxmlformats-officedocument.presentationml.slide+xml" PartName="/ppt/slides/slide59.xml"/>
  <Override ContentType="application/vnd.openxmlformats-officedocument.presentationml.slide+xml" PartName="/ppt/slides/slide285.xml"/>
  <Override ContentType="application/vnd.openxmlformats-officedocument.presentationml.slide+xml" PartName="/ppt/slides/slide89.xml"/>
  <Override ContentType="application/vnd.openxmlformats-officedocument.presentationml.slide+xml" PartName="/ppt/slides/slide349.xml"/>
  <Override ContentType="application/vnd.openxmlformats-officedocument.presentationml.slide+xml" PartName="/ppt/slides/slide477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462.xml"/>
  <Override ContentType="application/vnd.openxmlformats-officedocument.presentationml.slide+xml" PartName="/ppt/slides/slide447.xml"/>
  <Override ContentType="application/vnd.openxmlformats-officedocument.presentationml.slide+xml" PartName="/ppt/slides/slide133.xml"/>
  <Override ContentType="application/vnd.openxmlformats-officedocument.presentationml.slide+xml" PartName="/ppt/slides/slide494.xml"/>
  <Override ContentType="application/vnd.openxmlformats-officedocument.presentationml.slide+xml" PartName="/ppt/slides/slide91.xml"/>
  <Override ContentType="application/vnd.openxmlformats-officedocument.presentationml.slide+xml" PartName="/ppt/slides/slide415.xml"/>
  <Override ContentType="application/vnd.openxmlformats-officedocument.presentationml.slide+xml" PartName="/ppt/slides/slide74.xml"/>
  <Override ContentType="application/vnd.openxmlformats-officedocument.presentationml.slide+xml" PartName="/ppt/slides/slide268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310.xml"/>
  <Override ContentType="application/vnd.openxmlformats-officedocument.presentationml.slide+xml" PartName="/ppt/slides/slide543.xml"/>
  <Override ContentType="application/vnd.openxmlformats-officedocument.presentationml.slide+xml" PartName="/ppt/slides/slide366.xml"/>
  <Override ContentType="application/vnd.openxmlformats-officedocument.presentationml.slide+xml" PartName="/ppt/slides/slide396.xml"/>
  <Override ContentType="application/vnd.openxmlformats-officedocument.presentationml.slide+xml" PartName="/ppt/slides/slide180.xml"/>
  <Override ContentType="application/vnd.openxmlformats-officedocument.presentationml.slide+xml" PartName="/ppt/slides/slide511.xml"/>
  <Override ContentType="application/vnd.openxmlformats-officedocument.presentationml.slide+xml" PartName="/ppt/slides/slide18.xml"/>
  <Override ContentType="application/vnd.openxmlformats-officedocument.presentationml.slide+xml" PartName="/ppt/slides/slide597.xml"/>
  <Override ContentType="application/vnd.openxmlformats-officedocument.presentationml.slide+xml" PartName="/ppt/slides/slide333.xml"/>
  <Override ContentType="application/vnd.openxmlformats-officedocument.presentationml.slide+xml" PartName="/ppt/slides/slide309.xml"/>
  <Override ContentType="application/vnd.openxmlformats-officedocument.presentationml.slide+xml" PartName="/ppt/slides/slide244.xml"/>
  <Override ContentType="application/vnd.openxmlformats-officedocument.presentationml.slide+xml" PartName="/ppt/slides/slide52.xml"/>
  <Override ContentType="application/vnd.openxmlformats-officedocument.presentationml.slide+xml" PartName="/ppt/slides/slide270.xml"/>
  <Override ContentType="application/vnd.openxmlformats-officedocument.presentationml.slide+xml" PartName="/ppt/slides/slide406.xml"/>
  <Override ContentType="application/vnd.openxmlformats-officedocument.presentationml.slide+xml" PartName="/ppt/slides/slide181.xml"/>
  <Override ContentType="application/vnd.openxmlformats-officedocument.presentationml.slide+xml" PartName="/ppt/slides/slide157.xml"/>
  <Override ContentType="application/vnd.openxmlformats-officedocument.presentationml.slide+xml" PartName="/ppt/slides/slide343.xml"/>
  <Override ContentType="application/vnd.openxmlformats-officedocument.presentationml.slide+xml" PartName="/ppt/slides/slide528.xml"/>
  <Override ContentType="application/vnd.openxmlformats-officedocument.presentationml.slide+xml" PartName="/ppt/slides/slide165.xml"/>
  <Override ContentType="application/vnd.openxmlformats-officedocument.presentationml.slide+xml" PartName="/ppt/slides/slide34.xml"/>
  <Override ContentType="application/vnd.openxmlformats-officedocument.presentationml.slide+xml" PartName="/ppt/slides/slide254.xml"/>
  <Override ContentType="application/vnd.openxmlformats-officedocument.presentationml.slide+xml" PartName="/ppt/slides/slide440.xml"/>
  <Override ContentType="application/vnd.openxmlformats-officedocument.presentationml.slide+xml" PartName="/ppt/slides/slide147.xml"/>
  <Override ContentType="application/vnd.openxmlformats-officedocument.presentationml.slide+xml" PartName="/ppt/slides/slide236.xml"/>
  <Override ContentType="application/vnd.openxmlformats-officedocument.presentationml.slide+xml" PartName="/ppt/slides/slide422.xml"/>
  <Override ContentType="application/vnd.openxmlformats-officedocument.presentationml.slide+xml" PartName="/ppt/slides/slide505.xml"/>
  <Override ContentType="application/vnd.openxmlformats-officedocument.presentationml.slide+xml" PartName="/ppt/slides/slide110.xml"/>
  <Override ContentType="application/vnd.openxmlformats-officedocument.presentationml.slide+xml" PartName="/ppt/slides/slide455.xml"/>
  <Override ContentType="application/vnd.openxmlformats-officedocument.presentationml.slide+xml" PartName="/ppt/slides/slide293.xml"/>
  <Override ContentType="application/vnd.openxmlformats-officedocument.presentationml.slide+xml" PartName="/ppt/slides/slide358.xml"/>
  <Override ContentType="application/vnd.openxmlformats-officedocument.presentationml.slide+xml" PartName="/ppt/slides/slide471.xml"/>
  <Override ContentType="application/vnd.openxmlformats-officedocument.presentationml.slide+xml" PartName="/ppt/slides/slide67.xml"/>
  <Override ContentType="application/vnd.openxmlformats-officedocument.presentationml.slide+xml" PartName="/ppt/slides/slide196.xml"/>
  <Override ContentType="application/vnd.openxmlformats-officedocument.presentationml.slide+xml" PartName="/ppt/slides/slide566.xml"/>
  <Override ContentType="application/vnd.openxmlformats-officedocument.presentationml.slide+xml" PartName="/ppt/slides/slide171.xml"/>
  <Override ContentType="application/vnd.openxmlformats-officedocument.presentationml.slide+xml" PartName="/ppt/slides/slide259.xml"/>
  <Override ContentType="application/vnd.openxmlformats-officedocument.presentationml.slide+xml" PartName="/ppt/slides/slide534.xml"/>
  <Override ContentType="application/vnd.openxmlformats-officedocument.presentationml.slide+xml" PartName="/ppt/slides/slide49.xml"/>
  <Override ContentType="application/vnd.openxmlformats-officedocument.presentationml.slide+xml" PartName="/ppt/slides/slide327.xml"/>
  <Override ContentType="application/vnd.openxmlformats-officedocument.presentationml.slide+xml" PartName="/ppt/slides/slide83.xml"/>
  <Override ContentType="application/vnd.openxmlformats-officedocument.presentationml.slide+xml" PartName="/ppt/slides/slide582.xml"/>
  <Override ContentType="application/vnd.openxmlformats-officedocument.presentationml.slide+xml" PartName="/ppt/slides/slide602.xml"/>
  <Override ContentType="application/vnd.openxmlformats-officedocument.presentationml.slide+xml" PartName="/ppt/slides/slide437.xml"/>
  <Override ContentType="application/vnd.openxmlformats-officedocument.presentationml.slide+xml" PartName="/ppt/slides/slide221.xml"/>
  <Override ContentType="application/vnd.openxmlformats-officedocument.presentationml.slide+xml" PartName="/ppt/slides/slide73.xml"/>
  <Override ContentType="application/vnd.openxmlformats-officedocument.presentationml.slide+xml" PartName="/ppt/slides/slide559.xml"/>
  <Override ContentType="application/vnd.openxmlformats-officedocument.presentationml.slide+xml" PartName="/ppt/slides/slide126.xml"/>
  <Override ContentType="application/vnd.openxmlformats-officedocument.presentationml.slide+xml" PartName="/ppt/slides/slide186.xml"/>
  <Override ContentType="application/vnd.openxmlformats-officedocument.presentationml.slide+xml" PartName="/ppt/slides/slide215.xml"/>
  <Override ContentType="application/vnd.openxmlformats-officedocument.presentationml.slide+xml" PartName="/ppt/slides/slide401.xml"/>
  <Override ContentType="application/vnd.openxmlformats-officedocument.presentationml.slide+xml" PartName="/ppt/slides/slide57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11.xml"/>
  <Override ContentType="application/vnd.openxmlformats-officedocument.presentationml.slide+xml" PartName="/ppt/slides/slide13.xml"/>
  <Override ContentType="application/vnd.openxmlformats-officedocument.presentationml.slide+xml" PartName="/ppt/slides/slide222.xml"/>
  <Override ContentType="application/vnd.openxmlformats-officedocument.presentationml.slide+xml" PartName="/ppt/slides/slide205.xml"/>
  <Override ContentType="application/vnd.openxmlformats-officedocument.presentationml.slide+xml" PartName="/ppt/slides/slide292.xml"/>
  <Override ContentType="application/vnd.openxmlformats-officedocument.presentationml.slide+xml" PartName="/ppt/slides/slide100.xml"/>
  <Override ContentType="application/vnd.openxmlformats-officedocument.presentationml.slide+xml" PartName="/ppt/slides/slide461.xml"/>
  <Override ContentType="application/vnd.openxmlformats-officedocument.presentationml.slide+xml" PartName="/ppt/slides/slide550.xml"/>
  <Override ContentType="application/vnd.openxmlformats-officedocument.presentationml.slide+xml" PartName="/ppt/slides/slide90.xml"/>
  <Override ContentType="application/vnd.openxmlformats-officedocument.presentationml.slide+xml" PartName="/ppt/slides/slide275.xml"/>
  <Override ContentType="application/vnd.openxmlformats-officedocument.presentationml.slide+xml" PartName="/ppt/slides/slide487.xml"/>
  <Override ContentType="application/vnd.openxmlformats-officedocument.presentationml.slide+xml" PartName="/ppt/slides/slide476.xml"/>
  <Override ContentType="application/vnd.openxmlformats-officedocument.presentationml.slide+xml" PartName="/ppt/slides/slide132.xml"/>
  <Override ContentType="application/vnd.openxmlformats-officedocument.presentationml.slide+xml" PartName="/ppt/slides/slide416.xml"/>
  <Override ContentType="application/vnd.openxmlformats-officedocument.presentationml.slide+xml" PartName="/ppt/slides/slide269.xml"/>
  <Override ContentType="application/vnd.openxmlformats-officedocument.presentationml.slide+xml" PartName="/ppt/slides/slide493.xml"/>
  <Override ContentType="application/vnd.openxmlformats-officedocument.presentationml.slide+xml" PartName="/ppt/slides/slide544.xml"/>
  <Override ContentType="application/vnd.openxmlformats-officedocument.presentationml.slide+xml" PartName="/ppt/slides/slide1.xml"/>
  <Override ContentType="application/vnd.openxmlformats-officedocument.presentationml.slide+xml" PartName="/ppt/slides/slide365.xml"/>
  <Override ContentType="application/vnd.openxmlformats-officedocument.presentationml.slide+xml" PartName="/ppt/slides/slide28.xml"/>
  <Override ContentType="application/vnd.openxmlformats-officedocument.presentationml.slide+xml" PartName="/ppt/slides/slide382.xml"/>
  <Override ContentType="application/vnd.openxmlformats-officedocument.presentationml.slide+xml" PartName="/ppt/slides/slide527.xml"/>
  <Override ContentType="application/vnd.openxmlformats-officedocument.presentationml.slide+xml" PartName="/ppt/slides/slide397.xml"/>
  <Override ContentType="application/vnd.openxmlformats-officedocument.presentationml.slide+xml" PartName="/ppt/slides/slide200.xml"/>
  <Override ContentType="application/vnd.openxmlformats-officedocument.presentationml.slide+xml" PartName="/ppt/slides/slide561.xml"/>
  <Override ContentType="application/vnd.openxmlformats-officedocument.presentationml.slide+xml" PartName="/ppt/slides/slide348.xml"/>
  <Override ContentType="application/vnd.openxmlformats-officedocument.presentationml.slide+xml" PartName="/ppt/slides/slide88.xml"/>
  <Override ContentType="application/vnd.openxmlformats-officedocument.presentationml.slide+xml" PartName="/ppt/slides/slide286.xml"/>
  <Override ContentType="application/vnd.openxmlformats-officedocument.presentationml.slide+xml" PartName="/ppt/slides/slide115.xml"/>
  <Override ContentType="application/vnd.openxmlformats-officedocument.presentationml.slide+xml" PartName="/ppt/slides/slide260.xml"/>
  <Override ContentType="application/vnd.openxmlformats-officedocument.presentationml.slide+xml" PartName="/ppt/slides/slide553.xml"/>
  <Override ContentType="application/vnd.openxmlformats-officedocument.presentationml.slide+xml" PartName="/ppt/slides/slide367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71.xml"/>
  <Override ContentType="application/vnd.openxmlformats-officedocument.presentationml.slide+xml" PartName="/ppt/slides/slide324.xml"/>
  <Override ContentType="application/vnd.openxmlformats-officedocument.presentationml.slide+xml" PartName="/ppt/slides/slide510.xml"/>
  <Override ContentType="application/vnd.openxmlformats-officedocument.presentationml.slide+xml" PartName="/ppt/slides/slide174.xml"/>
  <Override ContentType="application/vnd.openxmlformats-officedocument.presentationml.slide+xml" PartName="/ppt/slides/slide588.xml"/>
  <Override ContentType="application/vnd.openxmlformats-officedocument.presentationml.slide+xml" PartName="/ppt/slides/slide545.xml"/>
  <Override ContentType="application/vnd.openxmlformats-officedocument.presentationml.slide+xml" PartName="/ppt/slides/slide360.xml"/>
  <Override ContentType="application/vnd.openxmlformats-officedocument.presentationml.slide+xml" PartName="/ppt/slides/slide219.xml"/>
  <Override ContentType="application/vnd.openxmlformats-officedocument.presentationml.slide+xml" PartName="/ppt/slides/slide405.xml"/>
  <Override ContentType="application/vnd.openxmlformats-officedocument.presentationml.slide+xml" PartName="/ppt/slides/slide502.xml"/>
  <Override ContentType="application/vnd.openxmlformats-officedocument.presentationml.slide+xml" PartName="/ppt/slides/slide359.xml"/>
  <Override ContentType="application/vnd.openxmlformats-officedocument.presentationml.slide+xml" PartName="/ppt/slides/slide316.xml"/>
  <Override ContentType="application/vnd.openxmlformats-officedocument.presentationml.slide+xml" PartName="/ppt/slides/slide448.xml"/>
  <Override ContentType="application/vnd.openxmlformats-officedocument.presentationml.slide+xml" PartName="/ppt/slides/slide204.xml"/>
  <Override ContentType="application/vnd.openxmlformats-officedocument.presentationml.slide+xml" PartName="/ppt/slides/slide247.xml"/>
  <Override ContentType="application/vnd.openxmlformats-officedocument.presentationml.slide+xml" PartName="/ppt/slides/slide84.xml"/>
  <Override ContentType="application/vnd.openxmlformats-officedocument.presentationml.slide+xml" PartName="/ppt/slides/slide344.xml"/>
  <Override ContentType="application/vnd.openxmlformats-officedocument.presentationml.slide+xml" PartName="/ppt/slides/slide387.xml"/>
  <Override ContentType="application/vnd.openxmlformats-officedocument.presentationml.slide+xml" PartName="/ppt/slides/slide425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294.xml"/>
  <Override ContentType="application/vnd.openxmlformats-officedocument.presentationml.slide+xml" PartName="/ppt/slides/slide468.xml"/>
  <Override ContentType="application/vnd.openxmlformats-officedocument.presentationml.slide+xml" PartName="/ppt/slides/slide581.xml"/>
  <Override ContentType="application/vnd.openxmlformats-officedocument.presentationml.slide+xml" PartName="/ppt/slides/slide166.xml"/>
  <Override ContentType="application/vnd.openxmlformats-officedocument.presentationml.slide+xml" PartName="/ppt/slides/slide603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17.xml"/>
  <Override ContentType="application/vnd.openxmlformats-officedocument.presentationml.slide+xml" PartName="/ppt/slides/slide596.xml"/>
  <Override ContentType="application/vnd.openxmlformats-officedocument.presentationml.slide+xml" PartName="/ppt/slides/slide375.xml"/>
  <Override ContentType="application/vnd.openxmlformats-officedocument.presentationml.slide+xml" PartName="/ppt/slides/slide332.xml"/>
  <Override ContentType="application/vnd.openxmlformats-officedocument.presentationml.slide+xml" PartName="/ppt/slides/slide251.xml"/>
  <Override ContentType="application/vnd.openxmlformats-officedocument.presentationml.slide+xml" PartName="/ppt/slides/slide472.xml"/>
  <Override ContentType="application/vnd.openxmlformats-officedocument.presentationml.slide+xml" PartName="/ppt/slides/slide301.xml"/>
  <Override ContentType="application/vnd.openxmlformats-officedocument.presentationml.slide+xml" PartName="/ppt/slides/slide223.xml"/>
  <Override ContentType="application/vnd.openxmlformats-officedocument.presentationml.slide+xml" PartName="/ppt/slides/slide266.xml"/>
  <Override ContentType="application/vnd.openxmlformats-officedocument.presentationml.slide+xml" PartName="/ppt/slides/slide347.xml"/>
  <Override ContentType="application/vnd.openxmlformats-officedocument.presentationml.slide+xml" PartName="/ppt/slides/slide372.xml"/>
  <Override ContentType="application/vnd.openxmlformats-officedocument.presentationml.slide+xml" PartName="/ppt/slides/slide22.xml"/>
  <Override ContentType="application/vnd.openxmlformats-officedocument.presentationml.slide+xml" PartName="/ppt/slides/slide304.xml"/>
  <Override ContentType="application/vnd.openxmlformats-officedocument.presentationml.slide+xml" PartName="/ppt/slides/slide231.xml"/>
  <Override ContentType="application/vnd.openxmlformats-officedocument.presentationml.slide+xml" PartName="/ppt/slides/slide65.xml"/>
  <Override ContentType="application/vnd.openxmlformats-officedocument.presentationml.slide+xml" PartName="/ppt/slides/slide118.xml"/>
  <Override ContentType="application/vnd.openxmlformats-officedocument.presentationml.slide+xml" PartName="/ppt/slides/slide274.xml"/>
  <Override ContentType="application/vnd.openxmlformats-officedocument.presentationml.slide+xml" PartName="/ppt/slides/slide460.xml"/>
  <Override ContentType="application/vnd.openxmlformats-officedocument.presentationml.slide+xml" PartName="/ppt/slides/slide488.xml"/>
  <Override ContentType="application/vnd.openxmlformats-officedocument.presentationml.slide+xml" PartName="/ppt/slides/slide410.xml"/>
  <Override ContentType="application/vnd.openxmlformats-officedocument.presentationml.slide+xml" PartName="/ppt/slides/slide72.xml"/>
  <Override ContentType="application/vnd.openxmlformats-officedocument.presentationml.slide+xml" PartName="/ppt/slides/slide453.xml"/>
  <Override ContentType="application/vnd.openxmlformats-officedocument.presentationml.slide+xml" PartName="/ppt/slides/slide496.xml"/>
  <Override ContentType="application/vnd.openxmlformats-officedocument.presentationml.slide+xml" PartName="/ppt/slides/slide29.xml"/>
  <Override ContentType="application/vnd.openxmlformats-officedocument.presentationml.slide+xml" PartName="/ppt/slides/slide530.xml"/>
  <Override ContentType="application/vnd.openxmlformats-officedocument.presentationml.slide+xml" PartName="/ppt/slides/slide319.xml"/>
  <Override ContentType="application/vnd.openxmlformats-officedocument.presentationml.slide+xml" PartName="/ppt/slides/slide573.xml"/>
  <Override ContentType="application/vnd.openxmlformats-officedocument.presentationml.slide+xml" PartName="/ppt/slides/slide611.xml"/>
  <Override ContentType="application/vnd.openxmlformats-officedocument.presentationml.slide+xml" PartName="/ppt/slides/slide417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432.xml"/>
  <Override ContentType="application/vnd.openxmlformats-officedocument.presentationml.slide+xml" PartName="/ppt/slides/slide103.xml"/>
  <Override ContentType="application/vnd.openxmlformats-officedocument.presentationml.slide+xml" PartName="/ppt/slides/slide445.xml"/>
  <Override ContentType="application/vnd.openxmlformats-officedocument.presentationml.slide+xml" PartName="/ppt/slides/slide402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89.xml"/>
  <Override ContentType="application/vnd.openxmlformats-officedocument.presentationml.slide+xml" PartName="/ppt/slides/slide481.xml"/>
  <Override ContentType="application/vnd.openxmlformats-officedocument.presentationml.slide+xml" PartName="/ppt/slides/slide87.xml"/>
  <Override ContentType="application/vnd.openxmlformats-officedocument.presentationml.slide+xml" PartName="/ppt/slides/slide57.xml"/>
  <Override ContentType="application/vnd.openxmlformats-officedocument.presentationml.slide+xml" PartName="/ppt/slides/slide238.xml"/>
  <Override ContentType="application/vnd.openxmlformats-officedocument.presentationml.slide+xml" PartName="/ppt/slides/slide44.xml"/>
  <Override ContentType="application/vnd.openxmlformats-officedocument.presentationml.slide+xml" PartName="/ppt/slides/slide193.xml"/>
  <Override ContentType="application/vnd.openxmlformats-officedocument.presentationml.slide+xml" PartName="/ppt/slides/slide569.xml"/>
  <Override ContentType="application/vnd.openxmlformats-officedocument.presentationml.slide+xml" PartName="/ppt/slides/slide14.xml"/>
  <Override ContentType="application/vnd.openxmlformats-officedocument.presentationml.slide+xml" PartName="/ppt/slides/slide526.xml"/>
  <Override ContentType="application/vnd.openxmlformats-officedocument.presentationml.slide+xml" PartName="/ppt/slides/slide589.xml"/>
  <Override ContentType="application/vnd.openxmlformats-officedocument.presentationml.slide+xml" PartName="/ppt/slides/slide139.xml"/>
  <Override ContentType="application/vnd.openxmlformats-officedocument.presentationml.slide+xml" PartName="/ppt/slides/slide325.xml"/>
  <Override ContentType="application/vnd.openxmlformats-officedocument.presentationml.slide+xml" PartName="/ppt/slides/slide503.xml"/>
  <Override ContentType="application/vnd.openxmlformats-officedocument.presentationml.slide+xml" PartName="/ppt/slides/slide546.xml"/>
  <Override ContentType="application/vnd.openxmlformats-officedocument.presentationml.slide+xml" PartName="/ppt/slides/slide430.xml"/>
  <Override ContentType="application/vnd.openxmlformats-officedocument.presentationml.slide+xml" PartName="/ppt/slides/slide317.xml"/>
  <Override ContentType="application/vnd.openxmlformats-officedocument.presentationml.slide+xml" PartName="/ppt/slides/slide473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439.xml"/>
  <Override ContentType="application/vnd.openxmlformats-officedocument.presentationml.slide+xml" PartName="/ppt/slides/slide50.xml"/>
  <Override ContentType="application/vnd.openxmlformats-officedocument.presentationml.slide+xml" PartName="/ppt/slides/slide218.xml"/>
  <Override ContentType="application/vnd.openxmlformats-officedocument.presentationml.slide+xml" PartName="/ppt/slides/slide130.xml"/>
  <Override ContentType="application/vnd.openxmlformats-officedocument.presentationml.slide+xml" PartName="/ppt/slides/slide173.xml"/>
  <Override ContentType="application/vnd.openxmlformats-officedocument.presentationml.slide+xml" PartName="/ppt/slides/slide16.xml"/>
  <Override ContentType="application/vnd.openxmlformats-officedocument.presentationml.slide+xml" PartName="/ppt/slides/slide351.xml"/>
  <Override ContentType="application/vnd.openxmlformats-officedocument.presentationml.slide+xml" PartName="/ppt/slides/slide580.xml"/>
  <Override ContentType="application/vnd.openxmlformats-officedocument.presentationml.slide+xml" PartName="/ppt/slides/slide368.xml"/>
  <Override ContentType="application/vnd.openxmlformats-officedocument.presentationml.slide+xml" PartName="/ppt/slides/slide394.xml"/>
  <Override ContentType="application/vnd.openxmlformats-officedocument.presentationml.slide+xml" PartName="/ppt/slides/slide331.xml"/>
  <Override ContentType="application/vnd.openxmlformats-officedocument.presentationml.slide+xml" PartName="/ppt/slides/slide595.xml"/>
  <Override ContentType="application/vnd.openxmlformats-officedocument.presentationml.slide+xml" PartName="/ppt/slides/slide280.xml"/>
  <Override ContentType="application/vnd.openxmlformats-officedocument.presentationml.slide+xml" PartName="/ppt/slides/slide374.xml"/>
  <Override ContentType="application/vnd.openxmlformats-officedocument.presentationml.slide+xml" PartName="/ppt/slides/slide345.xml"/>
  <Override ContentType="application/vnd.openxmlformats-officedocument.presentationml.slide+xml" PartName="/ppt/slides/slide518.xml"/>
  <Override ContentType="application/vnd.openxmlformats-officedocument.presentationml.slide+xml" PartName="/ppt/slides/slide302.xml"/>
  <Override ContentType="application/vnd.openxmlformats-officedocument.presentationml.slide+xml" PartName="/ppt/slides/slide289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246.xml"/>
  <Override ContentType="application/vnd.openxmlformats-officedocument.presentationml.slide+xml" PartName="/ppt/slides/slide203.xml"/>
  <Override ContentType="application/vnd.openxmlformats-officedocument.presentationml.slide+xml" PartName="/ppt/slides/slide252.xml"/>
  <Override ContentType="application/vnd.openxmlformats-officedocument.presentationml.slide+xml" PartName="/ppt/slides/slide295.xml"/>
  <Override ContentType="application/vnd.openxmlformats-officedocument.presentationml.slide+xml" PartName="/ppt/slides/slide467.xml"/>
  <Override ContentType="application/vnd.openxmlformats-officedocument.presentationml.slide+xml" PartName="/ppt/slides/slide388.xml"/>
  <Override ContentType="application/vnd.openxmlformats-officedocument.presentationml.slide+xml" PartName="/ppt/slides/slide124.xml"/>
  <Override ContentType="application/vnd.openxmlformats-officedocument.presentationml.slide+xml" PartName="/ppt/slides/slide167.xml"/>
  <Override ContentType="application/vnd.openxmlformats-officedocument.presentationml.slide+xml" PartName="/ppt/slides/slide70.xml"/>
  <Override ContentType="application/vnd.openxmlformats-officedocument.presentationml.slide+xml" PartName="/ppt/slides/slide424.xml"/>
  <Override ContentType="application/vnd.openxmlformats-officedocument.presentationml.slide+xml" PartName="/ppt/slides/slide552.xml"/>
  <Override ContentType="application/vnd.openxmlformats-officedocument.presentationml.slide+xml" PartName="/ppt/slides/slide194.xml"/>
  <Override ContentType="application/vnd.openxmlformats-officedocument.presentationml.slide+xml" PartName="/ppt/slides/slide380.xml"/>
  <Override ContentType="application/vnd.openxmlformats-officedocument.presentationml.slide+xml" PartName="/ppt/slides/slide151.xml"/>
  <Override ContentType="application/vnd.openxmlformats-officedocument.presentationml.slide+xml" PartName="/ppt/slides/slide495.xml"/>
  <Override ContentType="application/vnd.openxmlformats-officedocument.presentationml.slide+xml" PartName="/ppt/slides/slide452.xml"/>
  <Override ContentType="application/vnd.openxmlformats-officedocument.presentationml.slide+xml" PartName="/ppt/slides/slide568.xml"/>
  <Override ContentType="application/vnd.openxmlformats-officedocument.presentationml.slide+xml" PartName="/ppt/slides/slide525.xml"/>
  <Override ContentType="application/vnd.openxmlformats-officedocument.presentationml.slide+xml" PartName="/ppt/slides/slide339.xml"/>
  <Override ContentType="application/vnd.openxmlformats-officedocument.presentationml.slide+xml" PartName="/ppt/slides/slide224.xml"/>
  <Override ContentType="application/vnd.openxmlformats-officedocument.presentationml.slide+xml" PartName="/ppt/slides/slide330.xml"/>
  <Override ContentType="application/vnd.openxmlformats-officedocument.presentationml.slide+xml" PartName="/ppt/slides/slide267.xml"/>
  <Override ContentType="application/vnd.openxmlformats-officedocument.presentationml.slide+xml" PartName="/ppt/slides/slide373.xml"/>
  <Override ContentType="application/vnd.openxmlformats-officedocument.presentationml.slide+xml" PartName="/ppt/slides/slide389.xml"/>
  <Override ContentType="application/vnd.openxmlformats-officedocument.presentationml.slide+xml" PartName="/ppt/slides/slide21.xml"/>
  <Override ContentType="application/vnd.openxmlformats-officedocument.presentationml.slide+xml" PartName="/ppt/slides/slide346.xml"/>
  <Override ContentType="application/vnd.openxmlformats-officedocument.presentationml.slide+xml" PartName="/ppt/slides/slide303.xml"/>
  <Override ContentType="application/vnd.openxmlformats-officedocument.presentationml.slide+xml" PartName="/ppt/slides/slide604.xml"/>
  <Override ContentType="application/vnd.openxmlformats-officedocument.presentationml.slide+xml" PartName="/ppt/slides/slide64.xml"/>
  <Override ContentType="application/vnd.openxmlformats-officedocument.presentationml.slide+xml" PartName="/ppt/slides/slide418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88.xml"/>
  <Override ContentType="application/vnd.openxmlformats-officedocument.presentationml.slide+xml" PartName="/ppt/slides/slide403.xml"/>
  <Override ContentType="application/vnd.openxmlformats-officedocument.presentationml.slide+xml" PartName="/ppt/slides/slide480.xml"/>
  <Override ContentType="application/vnd.openxmlformats-officedocument.presentationml.slide+xml" PartName="/ppt/slides/slide395.xml"/>
  <Override ContentType="application/vnd.openxmlformats-officedocument.presentationml.slide+xml" PartName="/ppt/slides/slide352.xml"/>
  <Override ContentType="application/vnd.openxmlformats-officedocument.presentationml.slide+xml" PartName="/ppt/slides/slide58.xml"/>
  <Override ContentType="application/vnd.openxmlformats-officedocument.presentationml.slide+xml" PartName="/ppt/slides/slide239.xml"/>
  <Override ContentType="application/vnd.openxmlformats-officedocument.presentationml.slide+xml" PartName="/ppt/slides/slide15.xml"/>
  <Override ContentType="application/vnd.openxmlformats-officedocument.presentationml.slide+xml" PartName="/ppt/slides/slide318.xml"/>
  <Override ContentType="application/vnd.openxmlformats-officedocument.presentationml.slide+xml" PartName="/ppt/slides/slide230.xml"/>
  <Override ContentType="application/vnd.openxmlformats-officedocument.presentationml.slide+xml" PartName="/ppt/slides/slide531.xml"/>
  <Override ContentType="application/vnd.openxmlformats-officedocument.presentationml.slide+xml" PartName="/ppt/slides/slide574.xml"/>
  <Override ContentType="application/vnd.openxmlformats-officedocument.presentationml.slide+xml" PartName="/ppt/slides/slide610.xml"/>
  <Override ContentType="application/vnd.openxmlformats-officedocument.presentationml.slide+xml" PartName="/ppt/slides/slide273.xml"/>
  <Override ContentType="application/vnd.openxmlformats-officedocument.presentationml.slide+xml" PartName="/ppt/slides/slide446.xml"/>
  <Override ContentType="application/vnd.openxmlformats-officedocument.presentationml.slide+xml" PartName="/ppt/slides/slide489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slide+xml" PartName="/ppt/slides/slide121.xml"/>
  <Override ContentType="application/vnd.openxmlformats-officedocument.presentationml.slide+xml" PartName="/ppt/slides/slide296.xml"/>
  <Override ContentType="application/vnd.openxmlformats-officedocument.presentationml.slide+xml" PartName="/ppt/slides/slide482.xml"/>
  <Override ContentType="application/vnd.openxmlformats-officedocument.presentationml.slide+xml" PartName="/ppt/slides/slide199.xml"/>
  <Override ContentType="application/vnd.openxmlformats-officedocument.presentationml.slide+xml" PartName="/ppt/slides/slide210.xml"/>
  <Override ContentType="application/vnd.openxmlformats-officedocument.presentationml.slide+xml" PartName="/ppt/slides/slide385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490.xml"/>
  <Override ContentType="application/vnd.openxmlformats-officedocument.presentationml.slide+xml" PartName="/ppt/slides/slide571.xml"/>
  <Override ContentType="application/vnd.openxmlformats-officedocument.presentationml.slide+xml" PartName="/ppt/slides/slide202.xml"/>
  <Override ContentType="application/vnd.openxmlformats-officedocument.presentationml.slide+xml" PartName="/ppt/slides/slide466.xml"/>
  <Override ContentType="application/vnd.openxmlformats-officedocument.presentationml.slide+xml" PartName="/ppt/slides/slide105.xml"/>
  <Override ContentType="application/vnd.openxmlformats-officedocument.presentationml.slide+xml" PartName="/ppt/slides/slide555.xml"/>
  <Override ContentType="application/vnd.openxmlformats-officedocument.presentationml.slide+xml" PartName="/ppt/slides/slide5.xml"/>
  <Override ContentType="application/vnd.openxmlformats-officedocument.presentationml.slide+xml" PartName="/ppt/slides/slide369.xml"/>
  <Override ContentType="application/vnd.openxmlformats-officedocument.presentationml.slide+xml" PartName="/ppt/slides/slide393.xml"/>
  <Override ContentType="application/vnd.openxmlformats-officedocument.presentationml.slide+xml" PartName="/ppt/slides/slide377.xml"/>
  <Override ContentType="application/vnd.openxmlformats-officedocument.presentationml.slide+xml" PartName="/ppt/slides/slide563.xml"/>
  <Override ContentType="application/vnd.openxmlformats-officedocument.presentationml.slide+xml" PartName="/ppt/slides/slide113.xml"/>
  <Override ContentType="application/vnd.openxmlformats-officedocument.presentationml.slide+xml" PartName="/ppt/slides/slide288.xml"/>
  <Override ContentType="application/vnd.openxmlformats-officedocument.presentationml.slide+xml" PartName="/ppt/slides/slide474.xml"/>
  <Override ContentType="application/vnd.openxmlformats-officedocument.presentationml.slide+xml" PartName="/ppt/slides/slide94.xml"/>
  <Override ContentType="application/vnd.openxmlformats-officedocument.presentationml.slide+xml" PartName="/ppt/slides/slide578.xml"/>
  <Override ContentType="application/vnd.openxmlformats-officedocument.presentationml.slide+xml" PartName="/ppt/slides/slide217.xml"/>
  <Override ContentType="application/vnd.openxmlformats-officedocument.presentationml.slide+xml" PartName="/ppt/slides/slide281.xml"/>
  <Override ContentType="application/vnd.openxmlformats-officedocument.presentationml.slide+xml" PartName="/ppt/slides/slide71.xml"/>
  <Override ContentType="application/vnd.openxmlformats-officedocument.presentationml.slide+xml" PartName="/ppt/slides/slide497.xml"/>
  <Override ContentType="application/vnd.openxmlformats-officedocument.presentationml.slide+xml" PartName="/ppt/slides/slide233.xml"/>
  <Override ContentType="application/vnd.openxmlformats-officedocument.presentationml.slide+xml" PartName="/ppt/slides/slide594.xml"/>
  <Override ContentType="application/vnd.openxmlformats-officedocument.presentationml.slide+xml" PartName="/ppt/slides/slide362.xml"/>
  <Override ContentType="application/vnd.openxmlformats-officedocument.presentationml.slide+xml" PartName="/ppt/slides/slide265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547.xml"/>
  <Override ContentType="application/vnd.openxmlformats-officedocument.presentationml.slide+xml" PartName="/ppt/slides/slide184.xml"/>
  <Override ContentType="application/vnd.openxmlformats-officedocument.presentationml.slide+xml" PartName="/ppt/slides/slide411.xml"/>
  <Override ContentType="application/vnd.openxmlformats-officedocument.presentationml.slide+xml" PartName="/ppt/slides/slide314.xml"/>
  <Override ContentType="application/vnd.openxmlformats-officedocument.presentationml.slide+xml" PartName="/ppt/slides/slide419.xml"/>
  <Override ContentType="application/vnd.openxmlformats-officedocument.presentationml.slide+xml" PartName="/ppt/slides/slide338.xml"/>
  <Override ContentType="application/vnd.openxmlformats-officedocument.presentationml.slide+xml" PartName="/ppt/slides/slide613.xml"/>
  <Override ContentType="application/vnd.openxmlformats-officedocument.presentationml.slide+xml" PartName="/ppt/slides/slide507.xml"/>
  <Override ContentType="application/vnd.openxmlformats-officedocument.presentationml.slide+xml" PartName="/ppt/slides/slide443.xml"/>
  <Override ContentType="application/vnd.openxmlformats-officedocument.presentationml.slide+xml" PartName="/ppt/slides/slide168.xml"/>
  <Override ContentType="application/vnd.openxmlformats-officedocument.presentationml.slide+xml" PartName="/ppt/slides/slide605.xml"/>
  <Override ContentType="application/vnd.openxmlformats-officedocument.presentationml.slide+xml" PartName="/ppt/slides/slide426.xml"/>
  <Override ContentType="application/vnd.openxmlformats-officedocument.presentationml.slide+xml" PartName="/ppt/slides/slide152.xml"/>
  <Override ContentType="application/vnd.openxmlformats-officedocument.presentationml.slide+xml" PartName="/ppt/slides/slide257.xml"/>
  <Override ContentType="application/vnd.openxmlformats-officedocument.presentationml.slide+xml" PartName="/ppt/slides/slide161.xml"/>
  <Override ContentType="application/vnd.openxmlformats-officedocument.presentationml.slide+xml" PartName="/ppt/slides/slide532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24.xml"/>
  <Override ContentType="application/vnd.openxmlformats-officedocument.presentationml.slide+xml" PartName="/ppt/slides/slide515.xml"/>
  <Override ContentType="application/vnd.openxmlformats-officedocument.presentationml.slide+xml" PartName="/ppt/slides/slide55.xml"/>
  <Override ContentType="application/vnd.openxmlformats-officedocument.presentationml.slide+xml" PartName="/ppt/slides/slide249.xml"/>
  <Override ContentType="application/vnd.openxmlformats-officedocument.presentationml.slide+xml" PartName="/ppt/slides/slide306.xml"/>
  <Override ContentType="application/vnd.openxmlformats-officedocument.presentationml.slide+xml" PartName="/ppt/slides/slide272.xml"/>
  <Override ContentType="application/vnd.openxmlformats-officedocument.presentationml.slide+xml" PartName="/ppt/slides/slide323.xml"/>
  <Override ContentType="application/vnd.openxmlformats-officedocument.presentationml.slide+xml" PartName="/ppt/slides/slide242.xml"/>
  <Override ContentType="application/vnd.openxmlformats-officedocument.presentationml.slide+xml" PartName="/ppt/slides/slide58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59.xml"/>
  <Override ContentType="application/vnd.openxmlformats-officedocument.presentationml.slide+xml" PartName="/ppt/slides/slide404.xml"/>
  <Override ContentType="application/vnd.openxmlformats-officedocument.presentationml.slide+xml" PartName="/ppt/slides/slide144.xml"/>
  <Override ContentType="application/vnd.openxmlformats-officedocument.presentationml.slide+xml" PartName="/ppt/slides/slide434.xml"/>
  <Override ContentType="application/vnd.openxmlformats-officedocument.presentationml.slide+xml" PartName="/ppt/slides/slide451.xml"/>
  <Override ContentType="application/vnd.openxmlformats-officedocument.presentationml.slide+xml" PartName="/ppt/slides/slide31.xml"/>
  <Override ContentType="application/vnd.openxmlformats-officedocument.presentationml.slide+xml" PartName="/ppt/slides/slide458.xml"/>
  <Override ContentType="application/vnd.openxmlformats-officedocument.presentationml.slide+xml" PartName="/ppt/slides/slide176.xml"/>
  <Override ContentType="application/vnd.openxmlformats-officedocument.presentationml.slide+xml" PartName="/ppt/slides/slide225.xml"/>
  <Override ContentType="application/vnd.openxmlformats-officedocument.presentationml.slide+xml" PartName="/ppt/slides/slide370.xml"/>
  <Override ContentType="application/vnd.openxmlformats-officedocument.presentationml.slide+xml" PartName="/ppt/slides/slide500.xml"/>
  <Override ContentType="application/vnd.openxmlformats-officedocument.presentationml.slide+xml" PartName="/ppt/slides/slide539.xml"/>
  <Override ContentType="application/vnd.openxmlformats-officedocument.presentationml.slide+xml" PartName="/ppt/slides/slide353.xml"/>
  <Override ContentType="application/vnd.openxmlformats-officedocument.presentationml.slide+xml" PartName="/ppt/slides/slide465.xml"/>
  <Override ContentType="application/vnd.openxmlformats-officedocument.presentationml.slide+xml" PartName="/ppt/slides/slide201.xml"/>
  <Override ContentType="application/vnd.openxmlformats-officedocument.presentationml.slide+xml" PartName="/ppt/slides/slide287.xml"/>
  <Override ContentType="application/vnd.openxmlformats-officedocument.presentationml.slide+xml" PartName="/ppt/slides/slide376.xml"/>
  <Override ContentType="application/vnd.openxmlformats-officedocument.presentationml.slide+xml" PartName="/ppt/slides/slide538.xml"/>
  <Override ContentType="application/vnd.openxmlformats-officedocument.presentationml.slide+xml" PartName="/ppt/slides/slide562.xml"/>
  <Override ContentType="application/vnd.openxmlformats-officedocument.presentationml.slide+xml" PartName="/ppt/slides/slide449.xml"/>
  <Override ContentType="application/vnd.openxmlformats-officedocument.presentationml.slide+xml" PartName="/ppt/slides/slide95.xml"/>
  <Override ContentType="application/vnd.openxmlformats-officedocument.presentationml.slide+xml" PartName="/ppt/slides/slide386.xml"/>
  <Override ContentType="application/vnd.openxmlformats-officedocument.presentationml.slide+xml" PartName="/ppt/slides/slide475.xml"/>
  <Override ContentType="application/vnd.openxmlformats-officedocument.presentationml.slide+xml" PartName="/ppt/slides/slide211.xml"/>
  <Override ContentType="application/vnd.openxmlformats-officedocument.presentationml.slide+xml" PartName="/ppt/slides/slide483.xml"/>
  <Override ContentType="application/vnd.openxmlformats-officedocument.presentationml.slide+xml" PartName="/ppt/slides/slide77.xml"/>
  <Override ContentType="application/vnd.openxmlformats-officedocument.presentationml.slide+xml" PartName="/ppt/slides/slide297.xml"/>
  <Override ContentType="application/vnd.openxmlformats-officedocument.presentationml.slide+xml" PartName="/ppt/slides/slide122.xml"/>
  <Override ContentType="application/vnd.openxmlformats-officedocument.presentationml.slide+xml" PartName="/ppt/slides/slide572.xml"/>
  <Override ContentType="application/vnd.openxmlformats-officedocument.presentationml.slide+xml" PartName="/ppt/slides/slide191.xml"/>
  <Override ContentType="application/vnd.openxmlformats-officedocument.presentationml.slide+xml" PartName="/ppt/slides/slide279.xml"/>
  <Override ContentType="application/vnd.openxmlformats-officedocument.presentationml.slide+xml" PartName="/ppt/slides/slide104.xml"/>
  <Override ContentType="application/vnd.openxmlformats-officedocument.presentationml.slide+xml" PartName="/ppt/slides/slide554.xml"/>
  <Override ContentType="application/vnd.openxmlformats-officedocument.presentationml.slide+xml" PartName="/ppt/slides/slide24.xml"/>
  <Override ContentType="application/vnd.openxmlformats-officedocument.presentationml.slide+xml" PartName="/ppt/slides/slide137.xml"/>
  <Override ContentType="application/vnd.openxmlformats-officedocument.presentationml.slide+xml" PartName="/ppt/slides/slide548.xml"/>
  <Override ContentType="application/vnd.openxmlformats-officedocument.presentationml.slide+xml" PartName="/ppt/slides/slide361.xml"/>
  <Override ContentType="application/vnd.openxmlformats-officedocument.presentationml.slide+xml" PartName="/ppt/slides/slide412.xml"/>
  <Override ContentType="application/vnd.openxmlformats-officedocument.presentationml.slide+xml" PartName="/ppt/slides/slide250.xml"/>
  <Override ContentType="application/vnd.openxmlformats-officedocument.presentationml.slide+xml" PartName="/ppt/slides/slide153.xml"/>
  <Override ContentType="application/vnd.openxmlformats-officedocument.presentationml.slide+xml" PartName="/ppt/slides/slide248.xml"/>
  <Override ContentType="application/vnd.openxmlformats-officedocument.presentationml.slide+xml" PartName="/ppt/slides/slide300.xml"/>
  <Override ContentType="application/vnd.openxmlformats-officedocument.presentationml.slide+xml" PartName="/ppt/slides/slide315.xml"/>
  <Override ContentType="application/vnd.openxmlformats-officedocument.presentationml.slide+xml" PartName="/ppt/slides/slide392.xml"/>
  <Override ContentType="application/vnd.openxmlformats-officedocument.presentationml.slide+xml" PartName="/ppt/slides/slide577.xml"/>
  <Override ContentType="application/vnd.openxmlformats-officedocument.presentationml.slide+xml" PartName="/ppt/slides/slide282.xml"/>
  <Override ContentType="application/vnd.openxmlformats-officedocument.presentationml.slide+xml" PartName="/ppt/slides/slide216.xml"/>
  <Override ContentType="application/vnd.openxmlformats-officedocument.presentationml.slide+xml" PartName="/ppt/slides/slide6.xml"/>
  <Override ContentType="application/vnd.openxmlformats-officedocument.presentationml.slide+xml" PartName="/ppt/slides/slide264.xml"/>
  <Override ContentType="application/vnd.openxmlformats-officedocument.presentationml.slide+xml" PartName="/ppt/slides/slide498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169.xml"/>
  <Override ContentType="application/vnd.openxmlformats-officedocument.presentationml.slide+xml" PartName="/ppt/slides/slide516.xml"/>
  <Override ContentType="application/vnd.openxmlformats-officedocument.presentationml.slide+xml" PartName="/ppt/slides/slide258.xml"/>
  <Override ContentType="application/vnd.openxmlformats-officedocument.presentationml.slide+xml" PartName="/ppt/slides/slide30.xml"/>
  <Override ContentType="application/vnd.openxmlformats-officedocument.presentationml.slide+xml" PartName="/ppt/slides/slide444.xml"/>
  <Override ContentType="application/vnd.openxmlformats-officedocument.presentationml.slide+xml" PartName="/ppt/slides/slide427.xml"/>
  <Override ContentType="application/vnd.openxmlformats-officedocument.presentationml.slide+xml" PartName="/ppt/slides/slide533.xml"/>
  <Override ContentType="application/vnd.openxmlformats-officedocument.presentationml.slide+xml" PartName="/ppt/slides/slide371.xml"/>
  <Override ContentType="application/vnd.openxmlformats-officedocument.presentationml.slide+xml" PartName="/ppt/slides/slide39.xml"/>
  <Override ContentType="application/vnd.openxmlformats-officedocument.presentationml.slide+xml" PartName="/ppt/slides/slide56.xml"/>
  <Override ContentType="application/vnd.openxmlformats-officedocument.presentationml.slide+xml" PartName="/ppt/slides/slide540.xml"/>
  <Override ContentType="application/vnd.openxmlformats-officedocument.presentationml.slide+xml" PartName="/ppt/slides/slide354.xml"/>
  <Override ContentType="application/vnd.openxmlformats-officedocument.presentationml.slide+xml" PartName="/ppt/slides/slide337.xml"/>
  <Override ContentType="application/vnd.openxmlformats-officedocument.presentationml.slide+xml" PartName="/ppt/slides/slide523.xml"/>
  <Override ContentType="application/vnd.openxmlformats-officedocument.presentationml.slide+xml" PartName="/ppt/slides/slide506.xml"/>
  <Override ContentType="application/vnd.openxmlformats-officedocument.presentationml.slide+xml" PartName="/ppt/slides/slide160.xml"/>
  <Override ContentType="application/vnd.openxmlformats-officedocument.presentationml.slide+xml" PartName="/ppt/slides/slide612.xml"/>
  <Override ContentType="application/vnd.openxmlformats-officedocument.presentationml.slide+xml" PartName="/ppt/slides/slide232.xml"/>
  <Override ContentType="application/vnd.openxmlformats-officedocument.presentationml.slide+xml" PartName="/ppt/slides/slide593.xml"/>
  <Override ContentType="application/vnd.openxmlformats-officedocument.presentationml.slide+xml" PartName="/ppt/slides/slide143.xml"/>
  <Override ContentType="application/vnd.openxmlformats-officedocument.presentationml.slide+xml" PartName="/ppt/slides/slide433.xml"/>
  <Override ContentType="application/vnd.openxmlformats-officedocument.presentationml.slide+xml" PartName="/ppt/slides/slide450.xml"/>
  <Override ContentType="application/vnd.openxmlformats-officedocument.presentationml.slide+xml" PartName="/ppt/slides/slide62.xml"/>
  <Override ContentType="application/vnd.openxmlformats-officedocument.presentationml.slide+xml" PartName="/ppt/slides/slide587.xml"/>
  <Override ContentType="application/vnd.openxmlformats-officedocument.presentationml.slide+xml" PartName="/ppt/slides/slide175.xml"/>
  <Override ContentType="application/vnd.openxmlformats-officedocument.presentationml.slide+xml" PartName="/ppt/slides/slide322.xml"/>
  <Override ContentType="application/vnd.openxmlformats-officedocument.presentationml.slide+xml" PartName="/ppt/slides/slide501.xml"/>
  <Override ContentType="application/vnd.openxmlformats-officedocument.presentationml.slide+xml" PartName="/ppt/slides/slide192.xml"/>
  <Override ContentType="application/vnd.openxmlformats-officedocument.presentationml.slide+xml" PartName="/ppt/slides/slide45.xml"/>
  <Override ContentType="application/vnd.openxmlformats-officedocument.presentationml.slide+xml" PartName="/ppt/slides/slide226.xml"/>
  <Override ContentType="application/vnd.openxmlformats-officedocument.presentationml.slide+xml" PartName="/ppt/slides/slide209.xml"/>
  <Override ContentType="application/vnd.openxmlformats-officedocument.presentationml.slide+xml" PartName="/ppt/slides/slide606.xml"/>
  <Override ContentType="application/vnd.openxmlformats-officedocument.presentationml.slide+xml" PartName="/ppt/slides/slide305.xml"/>
  <Override ContentType="application/vnd.openxmlformats-officedocument.presentationml.slide+xml" PartName="/ppt/slides/slide243.xml"/>
  <Override ContentType="application/vnd.openxmlformats-officedocument.presentationml.slide+xml" PartName="/ppt/slides/slide459.xml"/>
  <Override ContentType="application/vnd.openxmlformats-officedocument.presentationml.slide+xml" PartName="/ppt/slides/slide158.xml"/>
  <Override ContentType="application/vnd.openxmlformats-officedocument.presentationml.slide+xml" PartName="/ppt/slides/slide308.xml"/>
  <Override ContentType="application/vnd.openxmlformats-officedocument.presentationml.slide+xml" PartName="/ppt/slides/slide3.xml"/>
  <Override ContentType="application/vnd.openxmlformats-officedocument.presentationml.slide+xml" PartName="/ppt/slides/slide529.xml"/>
  <Override ContentType="application/vnd.openxmlformats-officedocument.presentationml.slide+xml" PartName="/ppt/slides/slide182.xml"/>
  <Override ContentType="application/vnd.openxmlformats-officedocument.presentationml.slide+xml" PartName="/ppt/slides/slide499.xml"/>
  <Override ContentType="application/vnd.openxmlformats-officedocument.presentationml.slide+xml" PartName="/ppt/slides/slide25.xml"/>
  <Override ContentType="application/vnd.openxmlformats-officedocument.presentationml.slide+xml" PartName="/ppt/slides/slide190.xml"/>
  <Override ContentType="application/vnd.openxmlformats-officedocument.presentationml.slide+xml" PartName="/ppt/slides/slide227.xml"/>
  <Override ContentType="application/vnd.openxmlformats-officedocument.presentationml.slide+xml" PartName="/ppt/slides/slide413.xml"/>
  <Override ContentType="application/vnd.openxmlformats-officedocument.presentationml.slide+xml" PartName="/ppt/slides/slide456.xml"/>
  <Override ContentType="application/vnd.openxmlformats-officedocument.presentationml.slide+xml" PartName="/ppt/slides/slide492.xml"/>
  <Override ContentType="application/vnd.openxmlformats-officedocument.presentationml.slide+xml" PartName="/ppt/slides/slide33.xml"/>
  <Override ContentType="application/vnd.openxmlformats-officedocument.presentationml.slide+xml" PartName="/ppt/slides/slide537.xml"/>
  <Override ContentType="application/vnd.openxmlformats-officedocument.presentationml.slide+xml" PartName="/ppt/slides/slide68.xml"/>
  <Override ContentType="application/vnd.openxmlformats-officedocument.presentationml.slide+xml" PartName="/ppt/slides/slide170.xml"/>
  <Override ContentType="application/vnd.openxmlformats-officedocument.presentationml.slide+xml" PartName="/ppt/slides/slide565.xml"/>
  <Override ContentType="application/vnd.openxmlformats-officedocument.presentationml.slide+xml" PartName="/ppt/slides/slide522.xml"/>
  <Override ContentType="application/vnd.openxmlformats-officedocument.presentationml.slide+xml" PartName="/ppt/slides/slide107.xml"/>
  <Override ContentType="application/vnd.openxmlformats-officedocument.presentationml.slide+xml" PartName="/ppt/slides/slide441.xml"/>
  <Override ContentType="application/vnd.openxmlformats-officedocument.presentationml.slide+xml" PartName="/ppt/slides/slide220.xml"/>
  <Override ContentType="application/vnd.openxmlformats-officedocument.presentationml.slide+xml" PartName="/ppt/slides/slide263.xml"/>
  <Override ContentType="application/vnd.openxmlformats-officedocument.presentationml.slide+xml" PartName="/ppt/slides/slide549.xml"/>
  <Override ContentType="application/vnd.openxmlformats-officedocument.presentationml.slide+xml" PartName="/ppt/slides/slide484.xml"/>
  <Override ContentType="application/vnd.openxmlformats-officedocument.presentationml.slide+xml" PartName="/ppt/slides/slide391.xml"/>
  <Override ContentType="application/vnd.openxmlformats-officedocument.presentationml.slide+xml" PartName="/ppt/slides/slide328.xml"/>
  <Override ContentType="application/vnd.openxmlformats-officedocument.presentationml.slide+xml" PartName="/ppt/slides/slide235.xml"/>
  <Override ContentType="application/vnd.openxmlformats-officedocument.presentationml.slide+xml" PartName="/ppt/slides/slide278.xml"/>
  <Override ContentType="application/vnd.openxmlformats-officedocument.presentationml.slide+xml" PartName="/ppt/slides/slide614.xml"/>
  <Override ContentType="application/vnd.openxmlformats-officedocument.presentationml.slide+xml" PartName="/ppt/slides/slide154.xml"/>
  <Override ContentType="application/vnd.openxmlformats-officedocument.presentationml.slide+xml" PartName="/ppt/slides/slide197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355.xml"/>
  <Override ContentType="application/vnd.openxmlformats-officedocument.presentationml.slide+xml" PartName="/ppt/slides/slide541.xml"/>
  <Override ContentType="application/vnd.openxmlformats-officedocument.presentationml.slide+xml" PartName="/ppt/slides/slide584.xml"/>
  <Override ContentType="application/vnd.openxmlformats-officedocument.presentationml.slide+xml" PartName="/ppt/slides/slide283.xml"/>
  <Override ContentType="application/vnd.openxmlformats-officedocument.presentationml.slide+xml" PartName="/ppt/slides/slide291.xml"/>
  <Override ContentType="application/vnd.openxmlformats-officedocument.presentationml.slide+xml" PartName="/ppt/slides/slide312.xml"/>
  <Override ContentType="application/vnd.openxmlformats-officedocument.presentationml.slide+xml" PartName="/ppt/slides/slide398.xml"/>
  <Override ContentType="application/vnd.openxmlformats-officedocument.presentationml.slide+xml" PartName="/ppt/slides/slide240.xml"/>
  <Override ContentType="application/vnd.openxmlformats-officedocument.presentationml.slide+xml" PartName="/ppt/slides/slide436.xml"/>
  <Override ContentType="application/vnd.openxmlformats-officedocument.presentationml.slide+xml" PartName="/ppt/slides/slide479.xml"/>
  <Override ContentType="application/vnd.openxmlformats-officedocument.presentationml.slide+xml" PartName="/ppt/slides/slide185.xml"/>
  <Override ContentType="application/vnd.openxmlformats-officedocument.presentationml.slide+xml" PartName="/ppt/slides/slide142.xml"/>
  <Override ContentType="application/vnd.openxmlformats-officedocument.presentationml.slide+xml" PartName="/ppt/slides/slide592.xml"/>
  <Override ContentType="application/vnd.openxmlformats-officedocument.presentationml.slide+xml" PartName="/ppt/slides/slide135.xml"/>
  <Override ContentType="application/vnd.openxmlformats-officedocument.presentationml.slide+xml" PartName="/ppt/slides/slide321.xml"/>
  <Override ContentType="application/vnd.openxmlformats-officedocument.presentationml.slide+xml" PartName="/ppt/slides/slide178.xml"/>
  <Override ContentType="application/vnd.openxmlformats-officedocument.presentationml.slide+xml" PartName="/ppt/slides/slide364.xml"/>
  <Override ContentType="application/vnd.openxmlformats-officedocument.presentationml.slide+xml" PartName="/ppt/slides/slide409.xml"/>
  <Override ContentType="application/vnd.openxmlformats-officedocument.presentationml.slide+xml" PartName="/ppt/slides/slide379.xml"/>
  <Override ContentType="application/vnd.openxmlformats-officedocument.presentationml.slide+xml" PartName="/ppt/slides/slide212.xml"/>
  <Override ContentType="application/vnd.openxmlformats-officedocument.presentationml.slide+xml" PartName="/ppt/slides/slide336.xml"/>
  <Override ContentType="application/vnd.openxmlformats-officedocument.presentationml.slide+xml" PartName="/ppt/slides/slide255.xml"/>
  <Override ContentType="application/vnd.openxmlformats-officedocument.presentationml.slide+xml" PartName="/ppt/slides/slide76.xml"/>
  <Override ContentType="application/vnd.openxmlformats-officedocument.presentationml.slide+xml" PartName="/ppt/slides/slide298.xml"/>
  <Override ContentType="application/vnd.openxmlformats-officedocument.presentationml.slide+xml" PartName="/ppt/slides/slide80.xml"/>
  <Override ContentType="application/vnd.openxmlformats-officedocument.presentationml.slide+xml" PartName="/ppt/slides/slide607.xml"/>
  <Override ContentType="application/vnd.openxmlformats-officedocument.presentationml.slide+xml" PartName="/ppt/slides/slide61.xml"/>
  <Override ContentType="application/vnd.openxmlformats-officedocument.presentationml.slide+xml" PartName="/ppt/slides/slide421.xml"/>
  <Override ContentType="application/vnd.openxmlformats-officedocument.presentationml.slide+xml" PartName="/ppt/slides/slide114.xml"/>
  <Override ContentType="application/vnd.openxmlformats-officedocument.presentationml.slide+xml" PartName="/ppt/slides/slide163.xml"/>
  <Override ContentType="application/vnd.openxmlformats-officedocument.presentationml.slide+xml" PartName="/ppt/slides/slide127.xml"/>
  <Override ContentType="application/vnd.openxmlformats-officedocument.presentationml.slide+xml" PartName="/ppt/slides/slide464.xml"/>
  <Override ContentType="application/vnd.openxmlformats-officedocument.presentationml.slide+xml" PartName="/ppt/slides/slide120.xml"/>
  <Override ContentType="application/vnd.openxmlformats-officedocument.presentationml.slide+xml" PartName="/ppt/slides/slide509.xml"/>
  <Override ContentType="application/vnd.openxmlformats-officedocument.presentationml.slide+xml" PartName="/ppt/slides/slide599.xml"/>
  <Override ContentType="application/vnd.openxmlformats-officedocument.presentationml.slide+xml" PartName="/ppt/slides/slide428.xml"/>
  <Override ContentType="application/vnd.openxmlformats-officedocument.presentationml.slide+xml" PartName="/ppt/slides/slide383.xml"/>
  <Override ContentType="application/vnd.openxmlformats-officedocument.presentationml.slide+xml" PartName="/ppt/slides/slide556.xml"/>
  <Override ContentType="application/vnd.openxmlformats-officedocument.presentationml.slide+xml" PartName="/ppt/slides/slide208.xml"/>
  <Override ContentType="application/vnd.openxmlformats-officedocument.presentationml.slide+xml" PartName="/ppt/slides/slide340.xml"/>
  <Override ContentType="application/vnd.openxmlformats-officedocument.presentationml.slide+xml" PartName="/ppt/slides/slide513.xml"/>
  <Override ContentType="application/vnd.openxmlformats-officedocument.presentationml.slide+xml" PartName="/ppt/slides/slide457.xml"/>
  <Override ContentType="application/vnd.openxmlformats-officedocument.presentationml.slide+xml" PartName="/ppt/slides/slide4.xml"/>
  <Override ContentType="application/vnd.openxmlformats-officedocument.presentationml.slide+xml" PartName="/ppt/slides/slide228.xml"/>
  <Override ContentType="application/vnd.openxmlformats-officedocument.presentationml.slide+xml" PartName="/ppt/slides/slide600.xml"/>
  <Override ContentType="application/vnd.openxmlformats-officedocument.presentationml.slide+xml" PartName="/ppt/slides/slide60.xml"/>
  <Override ContentType="application/vnd.openxmlformats-officedocument.presentationml.slide+xml" PartName="/ppt/slides/slide414.xml"/>
  <Override ContentType="application/vnd.openxmlformats-officedocument.presentationml.slide+xml" PartName="/ppt/slides/slide609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384.xml"/>
  <Override ContentType="application/vnd.openxmlformats-officedocument.presentationml.slide+xml" PartName="/ppt/slides/slide198.xml"/>
  <Override ContentType="application/vnd.openxmlformats-officedocument.presentationml.slide+xml" PartName="/ppt/slides/slide155.xml"/>
  <Override ContentType="application/vnd.openxmlformats-officedocument.presentationml.slide+xml" PartName="/ppt/slides/slide341.xml"/>
  <Override ContentType="application/vnd.openxmlformats-officedocument.presentationml.slide+xml" PartName="/ppt/slides/slide69.xml"/>
  <Override ContentType="application/vnd.openxmlformats-officedocument.presentationml.slide+xml" PartName="/ppt/slides/slide536.xml"/>
  <Override ContentType="application/vnd.openxmlformats-officedocument.presentationml.slide+xml" PartName="/ppt/slides/slide307.xml"/>
  <Override ContentType="application/vnd.openxmlformats-officedocument.presentationml.slide+xml" PartName="/ppt/slides/slide491.xml"/>
  <Override ContentType="application/vnd.openxmlformats-officedocument.presentationml.slide+xml" PartName="/ppt/slides/slide262.xml"/>
  <Override ContentType="application/vnd.openxmlformats-officedocument.presentationml.slide+xml" PartName="/ppt/slides/slide97.xml"/>
  <Override ContentType="application/vnd.openxmlformats-officedocument.presentationml.slide+xml" PartName="/ppt/slides/slide408.xml"/>
  <Override ContentType="application/vnd.openxmlformats-officedocument.presentationml.slide+xml" PartName="/ppt/slides/slide140.xml"/>
  <Override ContentType="application/vnd.openxmlformats-officedocument.presentationml.slide+xml" PartName="/ppt/slides/slide277.xml"/>
  <Override ContentType="application/vnd.openxmlformats-officedocument.presentationml.slide+xml" PartName="/ppt/slides/slide11.xml"/>
  <Override ContentType="application/vnd.openxmlformats-officedocument.presentationml.slide+xml" PartName="/ppt/slides/slide183.xml"/>
  <Override ContentType="application/vnd.openxmlformats-officedocument.presentationml.slide+xml" PartName="/ppt/slides/slide564.xml"/>
  <Override ContentType="application/vnd.openxmlformats-officedocument.presentationml.slide+xml" PartName="/ppt/slides/slide579.xml"/>
  <Override ContentType="application/vnd.openxmlformats-officedocument.presentationml.slide+xml" PartName="/ppt/slides/slide54.xml"/>
  <Override ContentType="application/vnd.openxmlformats-officedocument.presentationml.slide+xml" PartName="/ppt/slides/slide313.xml"/>
  <Override ContentType="application/vnd.openxmlformats-officedocument.presentationml.slide+xml" PartName="/ppt/slides/slide149.xml"/>
  <Override ContentType="application/vnd.openxmlformats-officedocument.presentationml.slide+xml" PartName="/ppt/slides/slide521.xml"/>
  <Override ContentType="application/vnd.openxmlformats-officedocument.presentationml.slide+xml" PartName="/ppt/slides/slide570.xml"/>
  <Override ContentType="application/vnd.openxmlformats-officedocument.presentationml.slide+xml" PartName="/ppt/slides/slide442.xml"/>
  <Override ContentType="application/vnd.openxmlformats-officedocument.presentationml.slide+xml" PartName="/ppt/slides/slide485.xml"/>
  <Override ContentType="application/vnd.openxmlformats-officedocument.presentationml.slide+xml" PartName="/ppt/slides/slide615.xml"/>
  <Override ContentType="application/vnd.openxmlformats-officedocument.presentationml.slide+xml" PartName="/ppt/slides/slide106.xml"/>
  <Override ContentType="application/vnd.openxmlformats-officedocument.presentationml.slide+xml" PartName="/ppt/slides/slide234.xml"/>
  <Override ContentType="application/vnd.openxmlformats-officedocument.presentationml.slide+xml" PartName="/ppt/slides/slide177.xml"/>
  <Override ContentType="application/vnd.openxmlformats-officedocument.presentationml.slide+xml" PartName="/ppt/slides/slide363.xml"/>
  <Override ContentType="application/vnd.openxmlformats-officedocument.presentationml.slide+xml" PartName="/ppt/slides/slide134.xml"/>
  <Override ContentType="application/vnd.openxmlformats-officedocument.presentationml.slide+xml" PartName="/ppt/slides/slide320.xml"/>
  <Override ContentType="application/vnd.openxmlformats-officedocument.presentationml.slide+xml" PartName="/ppt/slides/slide508.xml"/>
  <Override ContentType="application/vnd.openxmlformats-officedocument.presentationml.slide+xml" PartName="/ppt/slides/slide207.xml"/>
  <Override ContentType="application/vnd.openxmlformats-officedocument.presentationml.slide+xml" PartName="/ppt/slides/slide356.xml"/>
  <Override ContentType="application/vnd.openxmlformats-officedocument.presentationml.slide+xml" PartName="/ppt/slides/slide542.xml"/>
  <Override ContentType="application/vnd.openxmlformats-officedocument.presentationml.slide+xml" PartName="/ppt/slides/slide284.xml"/>
  <Override ContentType="application/vnd.openxmlformats-officedocument.presentationml.slide+xml" PartName="/ppt/slides/slide399.xml"/>
  <Override ContentType="application/vnd.openxmlformats-officedocument.presentationml.slide+xml" PartName="/ppt/slides/slide585.xml"/>
  <Override ContentType="application/vnd.openxmlformats-officedocument.presentationml.slide+xml" PartName="/ppt/slides/slide47.xml"/>
  <Override ContentType="application/vnd.openxmlformats-officedocument.presentationml.slide+xml" PartName="/ppt/slides/slide241.xml"/>
  <Override ContentType="application/vnd.openxmlformats-officedocument.presentationml.slide+xml" PartName="/ppt/slides/slide478.xml"/>
  <Override ContentType="application/vnd.openxmlformats-officedocument.presentationml.slide+xml" PartName="/ppt/slides/slide390.xml"/>
  <Override ContentType="application/vnd.openxmlformats-officedocument.presentationml.slide+xml" PartName="/ppt/slides/slide81.xml"/>
  <Override ContentType="application/vnd.openxmlformats-officedocument.presentationml.slide+xml" PartName="/ppt/slides/slide435.xml"/>
  <Override ContentType="application/vnd.openxmlformats-officedocument.presentationml.slide+xml" PartName="/ppt/slides/slide329.xml"/>
  <Override ContentType="application/vnd.openxmlformats-officedocument.presentationml.slide+xml" PartName="/ppt/slides/slide463.xml"/>
  <Override ContentType="application/vnd.openxmlformats-officedocument.presentationml.slide+xml" PartName="/ppt/slides/slide162.xml"/>
  <Override ContentType="application/vnd.openxmlformats-officedocument.presentationml.slide+xml" PartName="/ppt/slides/slide32.xml"/>
  <Override ContentType="application/vnd.openxmlformats-officedocument.presentationml.slide+xml" PartName="/ppt/slides/slide75.xml"/>
  <Override ContentType="application/vnd.openxmlformats-officedocument.presentationml.slide+xml" PartName="/ppt/slides/slide213.xml"/>
  <Override ContentType="application/vnd.openxmlformats-officedocument.presentationml.slide+xml" PartName="/ppt/slides/slide557.xml"/>
  <Override ContentType="application/vnd.openxmlformats-officedocument.presentationml.slide+xml" PartName="/ppt/slides/slide514.xml"/>
  <Override ContentType="application/vnd.openxmlformats-officedocument.presentationml.slide+xml" PartName="/ppt/slides/slide290.xml"/>
  <Override ContentType="application/vnd.openxmlformats-officedocument.presentationml.slide+xml" PartName="/ppt/slides/slide378.xml"/>
  <Override ContentType="application/vnd.openxmlformats-officedocument.presentationml.slide+xml" PartName="/ppt/slides/slide335.xml"/>
  <Override ContentType="application/vnd.openxmlformats-officedocument.presentationml.slide+xml" PartName="/ppt/slides/slide256.xml"/>
  <Override ContentType="application/vnd.openxmlformats-officedocument.presentationml.slide+xml" PartName="/ppt/slides/slide429.xml"/>
  <Override ContentType="application/vnd.openxmlformats-officedocument.presentationml.slide+xml" PartName="/ppt/slides/slide299.xml"/>
  <Override ContentType="application/vnd.openxmlformats-officedocument.presentationml.slide+xml" PartName="/ppt/slides/slide128.xml"/>
  <Override ContentType="application/vnd.openxmlformats-officedocument.presentationml.slide+xml" PartName="/ppt/slides/slide591.xml"/>
  <Override ContentType="application/vnd.openxmlformats-officedocument.presentationml.slide+xml" PartName="/ppt/slides/slide42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  <p:sldId id="349" r:id="rId98"/>
    <p:sldId id="350" r:id="rId99"/>
    <p:sldId id="351" r:id="rId100"/>
    <p:sldId id="352" r:id="rId101"/>
    <p:sldId id="353" r:id="rId102"/>
    <p:sldId id="354" r:id="rId103"/>
    <p:sldId id="355" r:id="rId104"/>
    <p:sldId id="356" r:id="rId105"/>
    <p:sldId id="357" r:id="rId106"/>
    <p:sldId id="358" r:id="rId107"/>
    <p:sldId id="359" r:id="rId108"/>
    <p:sldId id="360" r:id="rId109"/>
    <p:sldId id="361" r:id="rId110"/>
    <p:sldId id="362" r:id="rId111"/>
    <p:sldId id="363" r:id="rId112"/>
    <p:sldId id="364" r:id="rId113"/>
    <p:sldId id="365" r:id="rId114"/>
    <p:sldId id="366" r:id="rId115"/>
    <p:sldId id="367" r:id="rId116"/>
    <p:sldId id="368" r:id="rId117"/>
    <p:sldId id="369" r:id="rId118"/>
    <p:sldId id="370" r:id="rId119"/>
    <p:sldId id="371" r:id="rId120"/>
    <p:sldId id="372" r:id="rId121"/>
    <p:sldId id="373" r:id="rId122"/>
    <p:sldId id="374" r:id="rId123"/>
    <p:sldId id="375" r:id="rId124"/>
    <p:sldId id="376" r:id="rId125"/>
    <p:sldId id="377" r:id="rId126"/>
    <p:sldId id="378" r:id="rId127"/>
    <p:sldId id="379" r:id="rId128"/>
    <p:sldId id="380" r:id="rId129"/>
    <p:sldId id="381" r:id="rId130"/>
    <p:sldId id="382" r:id="rId131"/>
    <p:sldId id="383" r:id="rId132"/>
    <p:sldId id="384" r:id="rId133"/>
    <p:sldId id="385" r:id="rId134"/>
    <p:sldId id="386" r:id="rId135"/>
    <p:sldId id="387" r:id="rId136"/>
    <p:sldId id="388" r:id="rId137"/>
    <p:sldId id="389" r:id="rId138"/>
    <p:sldId id="390" r:id="rId139"/>
    <p:sldId id="391" r:id="rId140"/>
    <p:sldId id="392" r:id="rId141"/>
    <p:sldId id="393" r:id="rId142"/>
    <p:sldId id="394" r:id="rId143"/>
    <p:sldId id="395" r:id="rId144"/>
    <p:sldId id="396" r:id="rId145"/>
    <p:sldId id="397" r:id="rId146"/>
    <p:sldId id="398" r:id="rId147"/>
    <p:sldId id="399" r:id="rId148"/>
    <p:sldId id="400" r:id="rId149"/>
    <p:sldId id="401" r:id="rId150"/>
    <p:sldId id="402" r:id="rId151"/>
    <p:sldId id="403" r:id="rId152"/>
    <p:sldId id="404" r:id="rId153"/>
    <p:sldId id="405" r:id="rId154"/>
    <p:sldId id="406" r:id="rId155"/>
    <p:sldId id="407" r:id="rId156"/>
    <p:sldId id="408" r:id="rId157"/>
    <p:sldId id="409" r:id="rId158"/>
    <p:sldId id="410" r:id="rId159"/>
    <p:sldId id="411" r:id="rId160"/>
    <p:sldId id="412" r:id="rId161"/>
    <p:sldId id="413" r:id="rId162"/>
    <p:sldId id="414" r:id="rId163"/>
    <p:sldId id="415" r:id="rId164"/>
    <p:sldId id="416" r:id="rId165"/>
    <p:sldId id="417" r:id="rId166"/>
    <p:sldId id="418" r:id="rId167"/>
    <p:sldId id="419" r:id="rId168"/>
    <p:sldId id="420" r:id="rId169"/>
    <p:sldId id="421" r:id="rId170"/>
    <p:sldId id="422" r:id="rId171"/>
    <p:sldId id="423" r:id="rId172"/>
    <p:sldId id="424" r:id="rId173"/>
    <p:sldId id="425" r:id="rId174"/>
    <p:sldId id="426" r:id="rId175"/>
    <p:sldId id="427" r:id="rId176"/>
    <p:sldId id="428" r:id="rId177"/>
    <p:sldId id="429" r:id="rId178"/>
    <p:sldId id="430" r:id="rId179"/>
    <p:sldId id="431" r:id="rId180"/>
    <p:sldId id="432" r:id="rId181"/>
    <p:sldId id="433" r:id="rId182"/>
    <p:sldId id="434" r:id="rId183"/>
    <p:sldId id="435" r:id="rId184"/>
    <p:sldId id="436" r:id="rId185"/>
    <p:sldId id="437" r:id="rId186"/>
    <p:sldId id="438" r:id="rId187"/>
    <p:sldId id="439" r:id="rId188"/>
    <p:sldId id="440" r:id="rId189"/>
    <p:sldId id="441" r:id="rId190"/>
    <p:sldId id="442" r:id="rId191"/>
    <p:sldId id="443" r:id="rId192"/>
    <p:sldId id="444" r:id="rId193"/>
    <p:sldId id="445" r:id="rId194"/>
    <p:sldId id="446" r:id="rId195"/>
    <p:sldId id="447" r:id="rId196"/>
    <p:sldId id="448" r:id="rId197"/>
    <p:sldId id="449" r:id="rId198"/>
    <p:sldId id="450" r:id="rId199"/>
    <p:sldId id="451" r:id="rId200"/>
    <p:sldId id="452" r:id="rId201"/>
    <p:sldId id="453" r:id="rId202"/>
    <p:sldId id="454" r:id="rId203"/>
    <p:sldId id="455" r:id="rId204"/>
    <p:sldId id="456" r:id="rId205"/>
    <p:sldId id="457" r:id="rId206"/>
    <p:sldId id="458" r:id="rId207"/>
    <p:sldId id="459" r:id="rId208"/>
    <p:sldId id="460" r:id="rId209"/>
    <p:sldId id="461" r:id="rId210"/>
    <p:sldId id="462" r:id="rId211"/>
    <p:sldId id="463" r:id="rId212"/>
    <p:sldId id="464" r:id="rId213"/>
    <p:sldId id="465" r:id="rId214"/>
    <p:sldId id="466" r:id="rId215"/>
    <p:sldId id="467" r:id="rId216"/>
    <p:sldId id="468" r:id="rId217"/>
    <p:sldId id="469" r:id="rId218"/>
    <p:sldId id="470" r:id="rId219"/>
    <p:sldId id="471" r:id="rId220"/>
    <p:sldId id="472" r:id="rId221"/>
    <p:sldId id="473" r:id="rId222"/>
    <p:sldId id="474" r:id="rId223"/>
    <p:sldId id="475" r:id="rId224"/>
    <p:sldId id="476" r:id="rId225"/>
    <p:sldId id="477" r:id="rId226"/>
    <p:sldId id="478" r:id="rId227"/>
    <p:sldId id="479" r:id="rId228"/>
    <p:sldId id="480" r:id="rId229"/>
    <p:sldId id="481" r:id="rId230"/>
    <p:sldId id="482" r:id="rId231"/>
    <p:sldId id="483" r:id="rId232"/>
    <p:sldId id="484" r:id="rId233"/>
    <p:sldId id="485" r:id="rId234"/>
    <p:sldId id="486" r:id="rId235"/>
    <p:sldId id="487" r:id="rId236"/>
    <p:sldId id="488" r:id="rId237"/>
    <p:sldId id="489" r:id="rId238"/>
    <p:sldId id="490" r:id="rId239"/>
    <p:sldId id="491" r:id="rId240"/>
    <p:sldId id="492" r:id="rId241"/>
    <p:sldId id="493" r:id="rId242"/>
    <p:sldId id="494" r:id="rId243"/>
    <p:sldId id="495" r:id="rId244"/>
    <p:sldId id="496" r:id="rId245"/>
    <p:sldId id="497" r:id="rId246"/>
    <p:sldId id="498" r:id="rId247"/>
    <p:sldId id="499" r:id="rId248"/>
    <p:sldId id="500" r:id="rId249"/>
    <p:sldId id="501" r:id="rId250"/>
    <p:sldId id="502" r:id="rId251"/>
    <p:sldId id="503" r:id="rId252"/>
    <p:sldId id="504" r:id="rId253"/>
    <p:sldId id="505" r:id="rId254"/>
    <p:sldId id="506" r:id="rId255"/>
    <p:sldId id="507" r:id="rId256"/>
    <p:sldId id="508" r:id="rId257"/>
    <p:sldId id="509" r:id="rId258"/>
    <p:sldId id="510" r:id="rId259"/>
    <p:sldId id="511" r:id="rId260"/>
    <p:sldId id="512" r:id="rId261"/>
    <p:sldId id="513" r:id="rId262"/>
    <p:sldId id="514" r:id="rId263"/>
    <p:sldId id="515" r:id="rId264"/>
    <p:sldId id="516" r:id="rId265"/>
    <p:sldId id="517" r:id="rId266"/>
    <p:sldId id="518" r:id="rId267"/>
    <p:sldId id="519" r:id="rId268"/>
    <p:sldId id="520" r:id="rId269"/>
    <p:sldId id="521" r:id="rId270"/>
    <p:sldId id="522" r:id="rId271"/>
    <p:sldId id="523" r:id="rId272"/>
    <p:sldId id="524" r:id="rId273"/>
    <p:sldId id="525" r:id="rId274"/>
    <p:sldId id="526" r:id="rId275"/>
    <p:sldId id="527" r:id="rId276"/>
    <p:sldId id="528" r:id="rId277"/>
    <p:sldId id="529" r:id="rId278"/>
    <p:sldId id="530" r:id="rId279"/>
    <p:sldId id="531" r:id="rId280"/>
    <p:sldId id="532" r:id="rId281"/>
    <p:sldId id="533" r:id="rId282"/>
    <p:sldId id="534" r:id="rId283"/>
    <p:sldId id="535" r:id="rId284"/>
    <p:sldId id="536" r:id="rId285"/>
    <p:sldId id="537" r:id="rId286"/>
    <p:sldId id="538" r:id="rId287"/>
    <p:sldId id="539" r:id="rId288"/>
    <p:sldId id="540" r:id="rId289"/>
    <p:sldId id="541" r:id="rId290"/>
    <p:sldId id="542" r:id="rId291"/>
    <p:sldId id="543" r:id="rId292"/>
    <p:sldId id="544" r:id="rId293"/>
    <p:sldId id="545" r:id="rId294"/>
    <p:sldId id="546" r:id="rId295"/>
    <p:sldId id="547" r:id="rId296"/>
    <p:sldId id="548" r:id="rId297"/>
    <p:sldId id="549" r:id="rId298"/>
    <p:sldId id="550" r:id="rId299"/>
    <p:sldId id="551" r:id="rId300"/>
    <p:sldId id="552" r:id="rId301"/>
    <p:sldId id="553" r:id="rId302"/>
    <p:sldId id="554" r:id="rId303"/>
    <p:sldId id="555" r:id="rId304"/>
    <p:sldId id="556" r:id="rId305"/>
    <p:sldId id="557" r:id="rId306"/>
    <p:sldId id="558" r:id="rId307"/>
    <p:sldId id="559" r:id="rId308"/>
    <p:sldId id="560" r:id="rId309"/>
    <p:sldId id="561" r:id="rId310"/>
    <p:sldId id="562" r:id="rId311"/>
    <p:sldId id="563" r:id="rId312"/>
    <p:sldId id="564" r:id="rId313"/>
    <p:sldId id="565" r:id="rId314"/>
    <p:sldId id="566" r:id="rId315"/>
    <p:sldId id="567" r:id="rId316"/>
    <p:sldId id="568" r:id="rId317"/>
    <p:sldId id="569" r:id="rId318"/>
    <p:sldId id="570" r:id="rId319"/>
    <p:sldId id="571" r:id="rId320"/>
    <p:sldId id="572" r:id="rId321"/>
    <p:sldId id="573" r:id="rId322"/>
    <p:sldId id="574" r:id="rId323"/>
    <p:sldId id="575" r:id="rId324"/>
    <p:sldId id="576" r:id="rId325"/>
    <p:sldId id="577" r:id="rId326"/>
    <p:sldId id="578" r:id="rId327"/>
    <p:sldId id="579" r:id="rId328"/>
    <p:sldId id="580" r:id="rId329"/>
    <p:sldId id="581" r:id="rId330"/>
    <p:sldId id="582" r:id="rId331"/>
    <p:sldId id="583" r:id="rId332"/>
    <p:sldId id="584" r:id="rId333"/>
    <p:sldId id="585" r:id="rId334"/>
    <p:sldId id="586" r:id="rId335"/>
    <p:sldId id="587" r:id="rId336"/>
    <p:sldId id="588" r:id="rId337"/>
    <p:sldId id="589" r:id="rId338"/>
    <p:sldId id="590" r:id="rId339"/>
    <p:sldId id="591" r:id="rId340"/>
    <p:sldId id="592" r:id="rId341"/>
    <p:sldId id="593" r:id="rId342"/>
    <p:sldId id="594" r:id="rId343"/>
    <p:sldId id="595" r:id="rId344"/>
    <p:sldId id="596" r:id="rId345"/>
    <p:sldId id="597" r:id="rId346"/>
    <p:sldId id="598" r:id="rId347"/>
    <p:sldId id="599" r:id="rId348"/>
    <p:sldId id="600" r:id="rId349"/>
    <p:sldId id="601" r:id="rId350"/>
    <p:sldId id="602" r:id="rId351"/>
    <p:sldId id="603" r:id="rId352"/>
    <p:sldId id="604" r:id="rId353"/>
    <p:sldId id="605" r:id="rId354"/>
    <p:sldId id="606" r:id="rId355"/>
    <p:sldId id="607" r:id="rId356"/>
    <p:sldId id="608" r:id="rId357"/>
    <p:sldId id="609" r:id="rId358"/>
    <p:sldId id="610" r:id="rId359"/>
    <p:sldId id="611" r:id="rId360"/>
    <p:sldId id="612" r:id="rId361"/>
    <p:sldId id="613" r:id="rId362"/>
    <p:sldId id="614" r:id="rId363"/>
    <p:sldId id="615" r:id="rId364"/>
    <p:sldId id="616" r:id="rId365"/>
    <p:sldId id="617" r:id="rId366"/>
    <p:sldId id="618" r:id="rId367"/>
    <p:sldId id="619" r:id="rId368"/>
    <p:sldId id="620" r:id="rId369"/>
    <p:sldId id="621" r:id="rId370"/>
    <p:sldId id="622" r:id="rId371"/>
    <p:sldId id="623" r:id="rId372"/>
    <p:sldId id="624" r:id="rId373"/>
    <p:sldId id="625" r:id="rId374"/>
    <p:sldId id="626" r:id="rId375"/>
    <p:sldId id="627" r:id="rId376"/>
    <p:sldId id="628" r:id="rId377"/>
    <p:sldId id="629" r:id="rId378"/>
    <p:sldId id="630" r:id="rId379"/>
    <p:sldId id="631" r:id="rId380"/>
    <p:sldId id="632" r:id="rId381"/>
    <p:sldId id="633" r:id="rId382"/>
    <p:sldId id="634" r:id="rId383"/>
    <p:sldId id="635" r:id="rId384"/>
    <p:sldId id="636" r:id="rId385"/>
    <p:sldId id="637" r:id="rId386"/>
    <p:sldId id="638" r:id="rId387"/>
    <p:sldId id="639" r:id="rId388"/>
    <p:sldId id="640" r:id="rId389"/>
    <p:sldId id="641" r:id="rId390"/>
    <p:sldId id="642" r:id="rId391"/>
    <p:sldId id="643" r:id="rId392"/>
    <p:sldId id="644" r:id="rId393"/>
    <p:sldId id="645" r:id="rId394"/>
    <p:sldId id="646" r:id="rId395"/>
    <p:sldId id="647" r:id="rId396"/>
    <p:sldId id="648" r:id="rId397"/>
    <p:sldId id="649" r:id="rId398"/>
    <p:sldId id="650" r:id="rId399"/>
    <p:sldId id="651" r:id="rId400"/>
    <p:sldId id="652" r:id="rId401"/>
    <p:sldId id="653" r:id="rId402"/>
    <p:sldId id="654" r:id="rId403"/>
    <p:sldId id="655" r:id="rId404"/>
    <p:sldId id="656" r:id="rId405"/>
    <p:sldId id="657" r:id="rId406"/>
    <p:sldId id="658" r:id="rId407"/>
    <p:sldId id="659" r:id="rId408"/>
    <p:sldId id="660" r:id="rId409"/>
    <p:sldId id="661" r:id="rId410"/>
    <p:sldId id="662" r:id="rId411"/>
    <p:sldId id="663" r:id="rId412"/>
    <p:sldId id="664" r:id="rId413"/>
    <p:sldId id="665" r:id="rId414"/>
    <p:sldId id="666" r:id="rId415"/>
    <p:sldId id="667" r:id="rId416"/>
    <p:sldId id="668" r:id="rId417"/>
    <p:sldId id="669" r:id="rId418"/>
    <p:sldId id="670" r:id="rId419"/>
    <p:sldId id="671" r:id="rId420"/>
    <p:sldId id="672" r:id="rId421"/>
    <p:sldId id="673" r:id="rId422"/>
    <p:sldId id="674" r:id="rId423"/>
    <p:sldId id="675" r:id="rId424"/>
    <p:sldId id="676" r:id="rId425"/>
    <p:sldId id="677" r:id="rId426"/>
    <p:sldId id="678" r:id="rId427"/>
    <p:sldId id="679" r:id="rId428"/>
    <p:sldId id="680" r:id="rId429"/>
    <p:sldId id="681" r:id="rId430"/>
    <p:sldId id="682" r:id="rId431"/>
    <p:sldId id="683" r:id="rId432"/>
    <p:sldId id="684" r:id="rId433"/>
    <p:sldId id="685" r:id="rId434"/>
    <p:sldId id="686" r:id="rId435"/>
    <p:sldId id="687" r:id="rId436"/>
    <p:sldId id="688" r:id="rId437"/>
    <p:sldId id="689" r:id="rId438"/>
    <p:sldId id="690" r:id="rId439"/>
    <p:sldId id="691" r:id="rId440"/>
    <p:sldId id="692" r:id="rId441"/>
    <p:sldId id="693" r:id="rId442"/>
    <p:sldId id="694" r:id="rId443"/>
    <p:sldId id="695" r:id="rId444"/>
    <p:sldId id="696" r:id="rId445"/>
    <p:sldId id="697" r:id="rId446"/>
    <p:sldId id="698" r:id="rId447"/>
    <p:sldId id="699" r:id="rId448"/>
    <p:sldId id="700" r:id="rId449"/>
    <p:sldId id="701" r:id="rId450"/>
    <p:sldId id="702" r:id="rId451"/>
    <p:sldId id="703" r:id="rId452"/>
    <p:sldId id="704" r:id="rId453"/>
    <p:sldId id="705" r:id="rId454"/>
    <p:sldId id="706" r:id="rId455"/>
    <p:sldId id="707" r:id="rId456"/>
    <p:sldId id="708" r:id="rId457"/>
    <p:sldId id="709" r:id="rId458"/>
    <p:sldId id="710" r:id="rId459"/>
    <p:sldId id="711" r:id="rId460"/>
    <p:sldId id="712" r:id="rId461"/>
    <p:sldId id="713" r:id="rId462"/>
    <p:sldId id="714" r:id="rId463"/>
    <p:sldId id="715" r:id="rId464"/>
    <p:sldId id="716" r:id="rId465"/>
    <p:sldId id="717" r:id="rId466"/>
    <p:sldId id="718" r:id="rId467"/>
    <p:sldId id="719" r:id="rId468"/>
    <p:sldId id="720" r:id="rId469"/>
    <p:sldId id="721" r:id="rId470"/>
    <p:sldId id="722" r:id="rId471"/>
    <p:sldId id="723" r:id="rId472"/>
    <p:sldId id="724" r:id="rId473"/>
    <p:sldId id="725" r:id="rId474"/>
    <p:sldId id="726" r:id="rId475"/>
    <p:sldId id="727" r:id="rId476"/>
    <p:sldId id="728" r:id="rId477"/>
    <p:sldId id="729" r:id="rId478"/>
    <p:sldId id="730" r:id="rId479"/>
    <p:sldId id="731" r:id="rId480"/>
    <p:sldId id="732" r:id="rId481"/>
    <p:sldId id="733" r:id="rId482"/>
    <p:sldId id="734" r:id="rId483"/>
    <p:sldId id="735" r:id="rId484"/>
    <p:sldId id="736" r:id="rId485"/>
    <p:sldId id="737" r:id="rId486"/>
    <p:sldId id="738" r:id="rId487"/>
    <p:sldId id="739" r:id="rId488"/>
    <p:sldId id="740" r:id="rId489"/>
    <p:sldId id="741" r:id="rId490"/>
    <p:sldId id="742" r:id="rId491"/>
    <p:sldId id="743" r:id="rId492"/>
    <p:sldId id="744" r:id="rId493"/>
    <p:sldId id="745" r:id="rId494"/>
    <p:sldId id="746" r:id="rId495"/>
    <p:sldId id="747" r:id="rId496"/>
    <p:sldId id="748" r:id="rId497"/>
    <p:sldId id="749" r:id="rId498"/>
    <p:sldId id="750" r:id="rId499"/>
    <p:sldId id="751" r:id="rId500"/>
    <p:sldId id="752" r:id="rId501"/>
    <p:sldId id="753" r:id="rId502"/>
    <p:sldId id="754" r:id="rId503"/>
    <p:sldId id="755" r:id="rId504"/>
    <p:sldId id="756" r:id="rId505"/>
    <p:sldId id="757" r:id="rId506"/>
    <p:sldId id="758" r:id="rId507"/>
    <p:sldId id="759" r:id="rId508"/>
    <p:sldId id="760" r:id="rId509"/>
    <p:sldId id="761" r:id="rId510"/>
    <p:sldId id="762" r:id="rId511"/>
    <p:sldId id="763" r:id="rId512"/>
    <p:sldId id="764" r:id="rId513"/>
    <p:sldId id="765" r:id="rId514"/>
    <p:sldId id="766" r:id="rId515"/>
    <p:sldId id="767" r:id="rId516"/>
    <p:sldId id="768" r:id="rId517"/>
    <p:sldId id="769" r:id="rId518"/>
    <p:sldId id="770" r:id="rId519"/>
    <p:sldId id="771" r:id="rId520"/>
    <p:sldId id="772" r:id="rId521"/>
    <p:sldId id="773" r:id="rId522"/>
    <p:sldId id="774" r:id="rId523"/>
    <p:sldId id="775" r:id="rId524"/>
    <p:sldId id="776" r:id="rId525"/>
    <p:sldId id="777" r:id="rId526"/>
    <p:sldId id="778" r:id="rId527"/>
    <p:sldId id="779" r:id="rId528"/>
    <p:sldId id="780" r:id="rId529"/>
    <p:sldId id="781" r:id="rId530"/>
    <p:sldId id="782" r:id="rId531"/>
    <p:sldId id="783" r:id="rId532"/>
    <p:sldId id="784" r:id="rId533"/>
    <p:sldId id="785" r:id="rId534"/>
    <p:sldId id="786" r:id="rId535"/>
    <p:sldId id="787" r:id="rId536"/>
    <p:sldId id="788" r:id="rId537"/>
    <p:sldId id="789" r:id="rId538"/>
    <p:sldId id="790" r:id="rId539"/>
    <p:sldId id="791" r:id="rId540"/>
    <p:sldId id="792" r:id="rId541"/>
    <p:sldId id="793" r:id="rId542"/>
    <p:sldId id="794" r:id="rId543"/>
    <p:sldId id="795" r:id="rId544"/>
    <p:sldId id="796" r:id="rId545"/>
    <p:sldId id="797" r:id="rId546"/>
    <p:sldId id="798" r:id="rId547"/>
    <p:sldId id="799" r:id="rId548"/>
    <p:sldId id="800" r:id="rId549"/>
    <p:sldId id="801" r:id="rId550"/>
    <p:sldId id="802" r:id="rId551"/>
    <p:sldId id="803" r:id="rId552"/>
    <p:sldId id="804" r:id="rId553"/>
    <p:sldId id="805" r:id="rId554"/>
    <p:sldId id="806" r:id="rId555"/>
    <p:sldId id="807" r:id="rId556"/>
    <p:sldId id="808" r:id="rId557"/>
    <p:sldId id="809" r:id="rId558"/>
    <p:sldId id="810" r:id="rId559"/>
    <p:sldId id="811" r:id="rId560"/>
    <p:sldId id="812" r:id="rId561"/>
    <p:sldId id="813" r:id="rId562"/>
    <p:sldId id="814" r:id="rId563"/>
    <p:sldId id="815" r:id="rId564"/>
    <p:sldId id="816" r:id="rId565"/>
    <p:sldId id="817" r:id="rId566"/>
    <p:sldId id="818" r:id="rId567"/>
    <p:sldId id="819" r:id="rId568"/>
    <p:sldId id="820" r:id="rId569"/>
    <p:sldId id="821" r:id="rId570"/>
    <p:sldId id="822" r:id="rId571"/>
    <p:sldId id="823" r:id="rId572"/>
    <p:sldId id="824" r:id="rId573"/>
    <p:sldId id="825" r:id="rId574"/>
    <p:sldId id="826" r:id="rId575"/>
    <p:sldId id="827" r:id="rId576"/>
    <p:sldId id="828" r:id="rId577"/>
    <p:sldId id="829" r:id="rId578"/>
    <p:sldId id="830" r:id="rId579"/>
    <p:sldId id="831" r:id="rId580"/>
    <p:sldId id="832" r:id="rId581"/>
    <p:sldId id="833" r:id="rId582"/>
    <p:sldId id="834" r:id="rId583"/>
    <p:sldId id="835" r:id="rId584"/>
    <p:sldId id="836" r:id="rId585"/>
    <p:sldId id="837" r:id="rId586"/>
    <p:sldId id="838" r:id="rId587"/>
    <p:sldId id="839" r:id="rId588"/>
    <p:sldId id="840" r:id="rId589"/>
    <p:sldId id="841" r:id="rId590"/>
    <p:sldId id="842" r:id="rId591"/>
    <p:sldId id="843" r:id="rId592"/>
    <p:sldId id="844" r:id="rId593"/>
    <p:sldId id="845" r:id="rId594"/>
    <p:sldId id="846" r:id="rId595"/>
    <p:sldId id="847" r:id="rId596"/>
    <p:sldId id="848" r:id="rId597"/>
    <p:sldId id="849" r:id="rId598"/>
    <p:sldId id="850" r:id="rId599"/>
    <p:sldId id="851" r:id="rId600"/>
    <p:sldId id="852" r:id="rId601"/>
    <p:sldId id="853" r:id="rId602"/>
    <p:sldId id="854" r:id="rId603"/>
    <p:sldId id="855" r:id="rId604"/>
    <p:sldId id="856" r:id="rId605"/>
    <p:sldId id="857" r:id="rId606"/>
    <p:sldId id="858" r:id="rId607"/>
    <p:sldId id="859" r:id="rId608"/>
    <p:sldId id="860" r:id="rId609"/>
    <p:sldId id="861" r:id="rId610"/>
    <p:sldId id="862" r:id="rId611"/>
    <p:sldId id="863" r:id="rId612"/>
    <p:sldId id="864" r:id="rId613"/>
    <p:sldId id="865" r:id="rId614"/>
    <p:sldId id="866" r:id="rId615"/>
    <p:sldId id="867" r:id="rId616"/>
    <p:sldId id="868" r:id="rId617"/>
    <p:sldId id="869" r:id="rId618"/>
    <p:sldId id="870" r:id="rId61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20" roundtripDataSignature="AMtx7mhEwp2nGtampVOH6CjnAdF7OfLo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90" Type="http://schemas.openxmlformats.org/officeDocument/2006/relationships/slide" Target="slides/slide186.xml"/><Relationship Id="rId194" Type="http://schemas.openxmlformats.org/officeDocument/2006/relationships/slide" Target="slides/slide190.xml"/><Relationship Id="rId193" Type="http://schemas.openxmlformats.org/officeDocument/2006/relationships/slide" Target="slides/slide189.xml"/><Relationship Id="rId192" Type="http://schemas.openxmlformats.org/officeDocument/2006/relationships/slide" Target="slides/slide188.xml"/><Relationship Id="rId191" Type="http://schemas.openxmlformats.org/officeDocument/2006/relationships/slide" Target="slides/slide187.xml"/><Relationship Id="rId187" Type="http://schemas.openxmlformats.org/officeDocument/2006/relationships/slide" Target="slides/slide183.xml"/><Relationship Id="rId186" Type="http://schemas.openxmlformats.org/officeDocument/2006/relationships/slide" Target="slides/slide182.xml"/><Relationship Id="rId185" Type="http://schemas.openxmlformats.org/officeDocument/2006/relationships/slide" Target="slides/slide181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188" Type="http://schemas.openxmlformats.org/officeDocument/2006/relationships/slide" Target="slides/slide184.xml"/><Relationship Id="rId183" Type="http://schemas.openxmlformats.org/officeDocument/2006/relationships/slide" Target="slides/slide179.xml"/><Relationship Id="rId182" Type="http://schemas.openxmlformats.org/officeDocument/2006/relationships/slide" Target="slides/slide178.xml"/><Relationship Id="rId181" Type="http://schemas.openxmlformats.org/officeDocument/2006/relationships/slide" Target="slides/slide177.xml"/><Relationship Id="rId180" Type="http://schemas.openxmlformats.org/officeDocument/2006/relationships/slide" Target="slides/slide176.xml"/><Relationship Id="rId176" Type="http://schemas.openxmlformats.org/officeDocument/2006/relationships/slide" Target="slides/slide172.xml"/><Relationship Id="rId297" Type="http://schemas.openxmlformats.org/officeDocument/2006/relationships/slide" Target="slides/slide293.xml"/><Relationship Id="rId175" Type="http://schemas.openxmlformats.org/officeDocument/2006/relationships/slide" Target="slides/slide171.xml"/><Relationship Id="rId296" Type="http://schemas.openxmlformats.org/officeDocument/2006/relationships/slide" Target="slides/slide292.xml"/><Relationship Id="rId174" Type="http://schemas.openxmlformats.org/officeDocument/2006/relationships/slide" Target="slides/slide170.xml"/><Relationship Id="rId295" Type="http://schemas.openxmlformats.org/officeDocument/2006/relationships/slide" Target="slides/slide291.xml"/><Relationship Id="rId173" Type="http://schemas.openxmlformats.org/officeDocument/2006/relationships/slide" Target="slides/slide169.xml"/><Relationship Id="rId294" Type="http://schemas.openxmlformats.org/officeDocument/2006/relationships/slide" Target="slides/slide290.xml"/><Relationship Id="rId179" Type="http://schemas.openxmlformats.org/officeDocument/2006/relationships/slide" Target="slides/slide175.xml"/><Relationship Id="rId178" Type="http://schemas.openxmlformats.org/officeDocument/2006/relationships/slide" Target="slides/slide174.xml"/><Relationship Id="rId299" Type="http://schemas.openxmlformats.org/officeDocument/2006/relationships/slide" Target="slides/slide295.xml"/><Relationship Id="rId177" Type="http://schemas.openxmlformats.org/officeDocument/2006/relationships/slide" Target="slides/slide173.xml"/><Relationship Id="rId298" Type="http://schemas.openxmlformats.org/officeDocument/2006/relationships/slide" Target="slides/slide294.xml"/><Relationship Id="rId198" Type="http://schemas.openxmlformats.org/officeDocument/2006/relationships/slide" Target="slides/slide194.xml"/><Relationship Id="rId197" Type="http://schemas.openxmlformats.org/officeDocument/2006/relationships/slide" Target="slides/slide193.xml"/><Relationship Id="rId196" Type="http://schemas.openxmlformats.org/officeDocument/2006/relationships/slide" Target="slides/slide192.xml"/><Relationship Id="rId195" Type="http://schemas.openxmlformats.org/officeDocument/2006/relationships/slide" Target="slides/slide191.xml"/><Relationship Id="rId199" Type="http://schemas.openxmlformats.org/officeDocument/2006/relationships/slide" Target="slides/slide195.xml"/><Relationship Id="rId150" Type="http://schemas.openxmlformats.org/officeDocument/2006/relationships/slide" Target="slides/slide146.xml"/><Relationship Id="rId271" Type="http://schemas.openxmlformats.org/officeDocument/2006/relationships/slide" Target="slides/slide267.xml"/><Relationship Id="rId392" Type="http://schemas.openxmlformats.org/officeDocument/2006/relationships/slide" Target="slides/slide388.xml"/><Relationship Id="rId270" Type="http://schemas.openxmlformats.org/officeDocument/2006/relationships/slide" Target="slides/slide266.xml"/><Relationship Id="rId391" Type="http://schemas.openxmlformats.org/officeDocument/2006/relationships/slide" Target="slides/slide387.xml"/><Relationship Id="rId390" Type="http://schemas.openxmlformats.org/officeDocument/2006/relationships/slide" Target="slides/slide38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149" Type="http://schemas.openxmlformats.org/officeDocument/2006/relationships/slide" Target="slides/slide145.xml"/><Relationship Id="rId4" Type="http://schemas.openxmlformats.org/officeDocument/2006/relationships/notesMaster" Target="notesMasters/notesMaster1.xml"/><Relationship Id="rId148" Type="http://schemas.openxmlformats.org/officeDocument/2006/relationships/slide" Target="slides/slide144.xml"/><Relationship Id="rId269" Type="http://schemas.openxmlformats.org/officeDocument/2006/relationships/slide" Target="slides/slide265.xml"/><Relationship Id="rId9" Type="http://schemas.openxmlformats.org/officeDocument/2006/relationships/slide" Target="slides/slide5.xml"/><Relationship Id="rId143" Type="http://schemas.openxmlformats.org/officeDocument/2006/relationships/slide" Target="slides/slide139.xml"/><Relationship Id="rId264" Type="http://schemas.openxmlformats.org/officeDocument/2006/relationships/slide" Target="slides/slide260.xml"/><Relationship Id="rId385" Type="http://schemas.openxmlformats.org/officeDocument/2006/relationships/slide" Target="slides/slide381.xml"/><Relationship Id="rId142" Type="http://schemas.openxmlformats.org/officeDocument/2006/relationships/slide" Target="slides/slide138.xml"/><Relationship Id="rId263" Type="http://schemas.openxmlformats.org/officeDocument/2006/relationships/slide" Target="slides/slide259.xml"/><Relationship Id="rId384" Type="http://schemas.openxmlformats.org/officeDocument/2006/relationships/slide" Target="slides/slide380.xml"/><Relationship Id="rId141" Type="http://schemas.openxmlformats.org/officeDocument/2006/relationships/slide" Target="slides/slide137.xml"/><Relationship Id="rId262" Type="http://schemas.openxmlformats.org/officeDocument/2006/relationships/slide" Target="slides/slide258.xml"/><Relationship Id="rId383" Type="http://schemas.openxmlformats.org/officeDocument/2006/relationships/slide" Target="slides/slide379.xml"/><Relationship Id="rId140" Type="http://schemas.openxmlformats.org/officeDocument/2006/relationships/slide" Target="slides/slide136.xml"/><Relationship Id="rId261" Type="http://schemas.openxmlformats.org/officeDocument/2006/relationships/slide" Target="slides/slide257.xml"/><Relationship Id="rId382" Type="http://schemas.openxmlformats.org/officeDocument/2006/relationships/slide" Target="slides/slide378.xml"/><Relationship Id="rId5" Type="http://schemas.openxmlformats.org/officeDocument/2006/relationships/slide" Target="slides/slide1.xml"/><Relationship Id="rId147" Type="http://schemas.openxmlformats.org/officeDocument/2006/relationships/slide" Target="slides/slide143.xml"/><Relationship Id="rId268" Type="http://schemas.openxmlformats.org/officeDocument/2006/relationships/slide" Target="slides/slide264.xml"/><Relationship Id="rId389" Type="http://schemas.openxmlformats.org/officeDocument/2006/relationships/slide" Target="slides/slide385.xml"/><Relationship Id="rId6" Type="http://schemas.openxmlformats.org/officeDocument/2006/relationships/slide" Target="slides/slide2.xml"/><Relationship Id="rId146" Type="http://schemas.openxmlformats.org/officeDocument/2006/relationships/slide" Target="slides/slide142.xml"/><Relationship Id="rId267" Type="http://schemas.openxmlformats.org/officeDocument/2006/relationships/slide" Target="slides/slide263.xml"/><Relationship Id="rId388" Type="http://schemas.openxmlformats.org/officeDocument/2006/relationships/slide" Target="slides/slide384.xml"/><Relationship Id="rId7" Type="http://schemas.openxmlformats.org/officeDocument/2006/relationships/slide" Target="slides/slide3.xml"/><Relationship Id="rId145" Type="http://schemas.openxmlformats.org/officeDocument/2006/relationships/slide" Target="slides/slide141.xml"/><Relationship Id="rId266" Type="http://schemas.openxmlformats.org/officeDocument/2006/relationships/slide" Target="slides/slide262.xml"/><Relationship Id="rId387" Type="http://schemas.openxmlformats.org/officeDocument/2006/relationships/slide" Target="slides/slide383.xml"/><Relationship Id="rId8" Type="http://schemas.openxmlformats.org/officeDocument/2006/relationships/slide" Target="slides/slide4.xml"/><Relationship Id="rId144" Type="http://schemas.openxmlformats.org/officeDocument/2006/relationships/slide" Target="slides/slide140.xml"/><Relationship Id="rId265" Type="http://schemas.openxmlformats.org/officeDocument/2006/relationships/slide" Target="slides/slide261.xml"/><Relationship Id="rId386" Type="http://schemas.openxmlformats.org/officeDocument/2006/relationships/slide" Target="slides/slide382.xml"/><Relationship Id="rId260" Type="http://schemas.openxmlformats.org/officeDocument/2006/relationships/slide" Target="slides/slide256.xml"/><Relationship Id="rId381" Type="http://schemas.openxmlformats.org/officeDocument/2006/relationships/slide" Target="slides/slide377.xml"/><Relationship Id="rId380" Type="http://schemas.openxmlformats.org/officeDocument/2006/relationships/slide" Target="slides/slide376.xml"/><Relationship Id="rId139" Type="http://schemas.openxmlformats.org/officeDocument/2006/relationships/slide" Target="slides/slide135.xml"/><Relationship Id="rId138" Type="http://schemas.openxmlformats.org/officeDocument/2006/relationships/slide" Target="slides/slide134.xml"/><Relationship Id="rId259" Type="http://schemas.openxmlformats.org/officeDocument/2006/relationships/slide" Target="slides/slide255.xml"/><Relationship Id="rId137" Type="http://schemas.openxmlformats.org/officeDocument/2006/relationships/slide" Target="slides/slide133.xml"/><Relationship Id="rId258" Type="http://schemas.openxmlformats.org/officeDocument/2006/relationships/slide" Target="slides/slide254.xml"/><Relationship Id="rId379" Type="http://schemas.openxmlformats.org/officeDocument/2006/relationships/slide" Target="slides/slide375.xml"/><Relationship Id="rId132" Type="http://schemas.openxmlformats.org/officeDocument/2006/relationships/slide" Target="slides/slide128.xml"/><Relationship Id="rId253" Type="http://schemas.openxmlformats.org/officeDocument/2006/relationships/slide" Target="slides/slide249.xml"/><Relationship Id="rId374" Type="http://schemas.openxmlformats.org/officeDocument/2006/relationships/slide" Target="slides/slide370.xml"/><Relationship Id="rId495" Type="http://schemas.openxmlformats.org/officeDocument/2006/relationships/slide" Target="slides/slide491.xml"/><Relationship Id="rId131" Type="http://schemas.openxmlformats.org/officeDocument/2006/relationships/slide" Target="slides/slide127.xml"/><Relationship Id="rId252" Type="http://schemas.openxmlformats.org/officeDocument/2006/relationships/slide" Target="slides/slide248.xml"/><Relationship Id="rId373" Type="http://schemas.openxmlformats.org/officeDocument/2006/relationships/slide" Target="slides/slide369.xml"/><Relationship Id="rId494" Type="http://schemas.openxmlformats.org/officeDocument/2006/relationships/slide" Target="slides/slide490.xml"/><Relationship Id="rId130" Type="http://schemas.openxmlformats.org/officeDocument/2006/relationships/slide" Target="slides/slide126.xml"/><Relationship Id="rId251" Type="http://schemas.openxmlformats.org/officeDocument/2006/relationships/slide" Target="slides/slide247.xml"/><Relationship Id="rId372" Type="http://schemas.openxmlformats.org/officeDocument/2006/relationships/slide" Target="slides/slide368.xml"/><Relationship Id="rId493" Type="http://schemas.openxmlformats.org/officeDocument/2006/relationships/slide" Target="slides/slide489.xml"/><Relationship Id="rId250" Type="http://schemas.openxmlformats.org/officeDocument/2006/relationships/slide" Target="slides/slide246.xml"/><Relationship Id="rId371" Type="http://schemas.openxmlformats.org/officeDocument/2006/relationships/slide" Target="slides/slide367.xml"/><Relationship Id="rId492" Type="http://schemas.openxmlformats.org/officeDocument/2006/relationships/slide" Target="slides/slide488.xml"/><Relationship Id="rId136" Type="http://schemas.openxmlformats.org/officeDocument/2006/relationships/slide" Target="slides/slide132.xml"/><Relationship Id="rId257" Type="http://schemas.openxmlformats.org/officeDocument/2006/relationships/slide" Target="slides/slide253.xml"/><Relationship Id="rId378" Type="http://schemas.openxmlformats.org/officeDocument/2006/relationships/slide" Target="slides/slide374.xml"/><Relationship Id="rId499" Type="http://schemas.openxmlformats.org/officeDocument/2006/relationships/slide" Target="slides/slide495.xml"/><Relationship Id="rId135" Type="http://schemas.openxmlformats.org/officeDocument/2006/relationships/slide" Target="slides/slide131.xml"/><Relationship Id="rId256" Type="http://schemas.openxmlformats.org/officeDocument/2006/relationships/slide" Target="slides/slide252.xml"/><Relationship Id="rId377" Type="http://schemas.openxmlformats.org/officeDocument/2006/relationships/slide" Target="slides/slide373.xml"/><Relationship Id="rId498" Type="http://schemas.openxmlformats.org/officeDocument/2006/relationships/slide" Target="slides/slide494.xml"/><Relationship Id="rId134" Type="http://schemas.openxmlformats.org/officeDocument/2006/relationships/slide" Target="slides/slide130.xml"/><Relationship Id="rId255" Type="http://schemas.openxmlformats.org/officeDocument/2006/relationships/slide" Target="slides/slide251.xml"/><Relationship Id="rId376" Type="http://schemas.openxmlformats.org/officeDocument/2006/relationships/slide" Target="slides/slide372.xml"/><Relationship Id="rId497" Type="http://schemas.openxmlformats.org/officeDocument/2006/relationships/slide" Target="slides/slide493.xml"/><Relationship Id="rId133" Type="http://schemas.openxmlformats.org/officeDocument/2006/relationships/slide" Target="slides/slide129.xml"/><Relationship Id="rId254" Type="http://schemas.openxmlformats.org/officeDocument/2006/relationships/slide" Target="slides/slide250.xml"/><Relationship Id="rId375" Type="http://schemas.openxmlformats.org/officeDocument/2006/relationships/slide" Target="slides/slide371.xml"/><Relationship Id="rId496" Type="http://schemas.openxmlformats.org/officeDocument/2006/relationships/slide" Target="slides/slide492.xml"/><Relationship Id="rId172" Type="http://schemas.openxmlformats.org/officeDocument/2006/relationships/slide" Target="slides/slide168.xml"/><Relationship Id="rId293" Type="http://schemas.openxmlformats.org/officeDocument/2006/relationships/slide" Target="slides/slide289.xml"/><Relationship Id="rId171" Type="http://schemas.openxmlformats.org/officeDocument/2006/relationships/slide" Target="slides/slide167.xml"/><Relationship Id="rId292" Type="http://schemas.openxmlformats.org/officeDocument/2006/relationships/slide" Target="slides/slide288.xml"/><Relationship Id="rId170" Type="http://schemas.openxmlformats.org/officeDocument/2006/relationships/slide" Target="slides/slide166.xml"/><Relationship Id="rId291" Type="http://schemas.openxmlformats.org/officeDocument/2006/relationships/slide" Target="slides/slide287.xml"/><Relationship Id="rId290" Type="http://schemas.openxmlformats.org/officeDocument/2006/relationships/slide" Target="slides/slide286.xml"/><Relationship Id="rId165" Type="http://schemas.openxmlformats.org/officeDocument/2006/relationships/slide" Target="slides/slide161.xml"/><Relationship Id="rId286" Type="http://schemas.openxmlformats.org/officeDocument/2006/relationships/slide" Target="slides/slide282.xml"/><Relationship Id="rId164" Type="http://schemas.openxmlformats.org/officeDocument/2006/relationships/slide" Target="slides/slide160.xml"/><Relationship Id="rId285" Type="http://schemas.openxmlformats.org/officeDocument/2006/relationships/slide" Target="slides/slide281.xml"/><Relationship Id="rId163" Type="http://schemas.openxmlformats.org/officeDocument/2006/relationships/slide" Target="slides/slide159.xml"/><Relationship Id="rId284" Type="http://schemas.openxmlformats.org/officeDocument/2006/relationships/slide" Target="slides/slide280.xml"/><Relationship Id="rId162" Type="http://schemas.openxmlformats.org/officeDocument/2006/relationships/slide" Target="slides/slide158.xml"/><Relationship Id="rId283" Type="http://schemas.openxmlformats.org/officeDocument/2006/relationships/slide" Target="slides/slide279.xml"/><Relationship Id="rId169" Type="http://schemas.openxmlformats.org/officeDocument/2006/relationships/slide" Target="slides/slide165.xml"/><Relationship Id="rId168" Type="http://schemas.openxmlformats.org/officeDocument/2006/relationships/slide" Target="slides/slide164.xml"/><Relationship Id="rId289" Type="http://schemas.openxmlformats.org/officeDocument/2006/relationships/slide" Target="slides/slide285.xml"/><Relationship Id="rId167" Type="http://schemas.openxmlformats.org/officeDocument/2006/relationships/slide" Target="slides/slide163.xml"/><Relationship Id="rId288" Type="http://schemas.openxmlformats.org/officeDocument/2006/relationships/slide" Target="slides/slide284.xml"/><Relationship Id="rId166" Type="http://schemas.openxmlformats.org/officeDocument/2006/relationships/slide" Target="slides/slide162.xml"/><Relationship Id="rId287" Type="http://schemas.openxmlformats.org/officeDocument/2006/relationships/slide" Target="slides/slide283.xml"/><Relationship Id="rId161" Type="http://schemas.openxmlformats.org/officeDocument/2006/relationships/slide" Target="slides/slide157.xml"/><Relationship Id="rId282" Type="http://schemas.openxmlformats.org/officeDocument/2006/relationships/slide" Target="slides/slide278.xml"/><Relationship Id="rId160" Type="http://schemas.openxmlformats.org/officeDocument/2006/relationships/slide" Target="slides/slide156.xml"/><Relationship Id="rId281" Type="http://schemas.openxmlformats.org/officeDocument/2006/relationships/slide" Target="slides/slide277.xml"/><Relationship Id="rId280" Type="http://schemas.openxmlformats.org/officeDocument/2006/relationships/slide" Target="slides/slide276.xml"/><Relationship Id="rId159" Type="http://schemas.openxmlformats.org/officeDocument/2006/relationships/slide" Target="slides/slide155.xml"/><Relationship Id="rId154" Type="http://schemas.openxmlformats.org/officeDocument/2006/relationships/slide" Target="slides/slide150.xml"/><Relationship Id="rId275" Type="http://schemas.openxmlformats.org/officeDocument/2006/relationships/slide" Target="slides/slide271.xml"/><Relationship Id="rId396" Type="http://schemas.openxmlformats.org/officeDocument/2006/relationships/slide" Target="slides/slide392.xml"/><Relationship Id="rId153" Type="http://schemas.openxmlformats.org/officeDocument/2006/relationships/slide" Target="slides/slide149.xml"/><Relationship Id="rId274" Type="http://schemas.openxmlformats.org/officeDocument/2006/relationships/slide" Target="slides/slide270.xml"/><Relationship Id="rId395" Type="http://schemas.openxmlformats.org/officeDocument/2006/relationships/slide" Target="slides/slide391.xml"/><Relationship Id="rId152" Type="http://schemas.openxmlformats.org/officeDocument/2006/relationships/slide" Target="slides/slide148.xml"/><Relationship Id="rId273" Type="http://schemas.openxmlformats.org/officeDocument/2006/relationships/slide" Target="slides/slide269.xml"/><Relationship Id="rId394" Type="http://schemas.openxmlformats.org/officeDocument/2006/relationships/slide" Target="slides/slide390.xml"/><Relationship Id="rId151" Type="http://schemas.openxmlformats.org/officeDocument/2006/relationships/slide" Target="slides/slide147.xml"/><Relationship Id="rId272" Type="http://schemas.openxmlformats.org/officeDocument/2006/relationships/slide" Target="slides/slide268.xml"/><Relationship Id="rId393" Type="http://schemas.openxmlformats.org/officeDocument/2006/relationships/slide" Target="slides/slide389.xml"/><Relationship Id="rId158" Type="http://schemas.openxmlformats.org/officeDocument/2006/relationships/slide" Target="slides/slide154.xml"/><Relationship Id="rId279" Type="http://schemas.openxmlformats.org/officeDocument/2006/relationships/slide" Target="slides/slide275.xml"/><Relationship Id="rId157" Type="http://schemas.openxmlformats.org/officeDocument/2006/relationships/slide" Target="slides/slide153.xml"/><Relationship Id="rId278" Type="http://schemas.openxmlformats.org/officeDocument/2006/relationships/slide" Target="slides/slide274.xml"/><Relationship Id="rId399" Type="http://schemas.openxmlformats.org/officeDocument/2006/relationships/slide" Target="slides/slide395.xml"/><Relationship Id="rId156" Type="http://schemas.openxmlformats.org/officeDocument/2006/relationships/slide" Target="slides/slide152.xml"/><Relationship Id="rId277" Type="http://schemas.openxmlformats.org/officeDocument/2006/relationships/slide" Target="slides/slide273.xml"/><Relationship Id="rId398" Type="http://schemas.openxmlformats.org/officeDocument/2006/relationships/slide" Target="slides/slide394.xml"/><Relationship Id="rId155" Type="http://schemas.openxmlformats.org/officeDocument/2006/relationships/slide" Target="slides/slide151.xml"/><Relationship Id="rId276" Type="http://schemas.openxmlformats.org/officeDocument/2006/relationships/slide" Target="slides/slide272.xml"/><Relationship Id="rId397" Type="http://schemas.openxmlformats.org/officeDocument/2006/relationships/slide" Target="slides/slide393.xml"/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509" Type="http://schemas.openxmlformats.org/officeDocument/2006/relationships/slide" Target="slides/slide505.xml"/><Relationship Id="rId508" Type="http://schemas.openxmlformats.org/officeDocument/2006/relationships/slide" Target="slides/slide504.xml"/><Relationship Id="rId503" Type="http://schemas.openxmlformats.org/officeDocument/2006/relationships/slide" Target="slides/slide499.xml"/><Relationship Id="rId502" Type="http://schemas.openxmlformats.org/officeDocument/2006/relationships/slide" Target="slides/slide498.xml"/><Relationship Id="rId501" Type="http://schemas.openxmlformats.org/officeDocument/2006/relationships/slide" Target="slides/slide497.xml"/><Relationship Id="rId500" Type="http://schemas.openxmlformats.org/officeDocument/2006/relationships/slide" Target="slides/slide496.xml"/><Relationship Id="rId507" Type="http://schemas.openxmlformats.org/officeDocument/2006/relationships/slide" Target="slides/slide503.xml"/><Relationship Id="rId506" Type="http://schemas.openxmlformats.org/officeDocument/2006/relationships/slide" Target="slides/slide502.xml"/><Relationship Id="rId505" Type="http://schemas.openxmlformats.org/officeDocument/2006/relationships/slide" Target="slides/slide501.xml"/><Relationship Id="rId504" Type="http://schemas.openxmlformats.org/officeDocument/2006/relationships/slide" Target="slides/slide500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620" Type="http://customschemas.google.com/relationships/presentationmetadata" Target="metadata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619" Type="http://schemas.openxmlformats.org/officeDocument/2006/relationships/slide" Target="slides/slide615.xml"/><Relationship Id="rId618" Type="http://schemas.openxmlformats.org/officeDocument/2006/relationships/slide" Target="slides/slide614.xml"/><Relationship Id="rId613" Type="http://schemas.openxmlformats.org/officeDocument/2006/relationships/slide" Target="slides/slide609.xml"/><Relationship Id="rId612" Type="http://schemas.openxmlformats.org/officeDocument/2006/relationships/slide" Target="slides/slide608.xml"/><Relationship Id="rId611" Type="http://schemas.openxmlformats.org/officeDocument/2006/relationships/slide" Target="slides/slide607.xml"/><Relationship Id="rId610" Type="http://schemas.openxmlformats.org/officeDocument/2006/relationships/slide" Target="slides/slide606.xml"/><Relationship Id="rId617" Type="http://schemas.openxmlformats.org/officeDocument/2006/relationships/slide" Target="slides/slide613.xml"/><Relationship Id="rId616" Type="http://schemas.openxmlformats.org/officeDocument/2006/relationships/slide" Target="slides/slide612.xml"/><Relationship Id="rId615" Type="http://schemas.openxmlformats.org/officeDocument/2006/relationships/slide" Target="slides/slide611.xml"/><Relationship Id="rId614" Type="http://schemas.openxmlformats.org/officeDocument/2006/relationships/slide" Target="slides/slide61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409" Type="http://schemas.openxmlformats.org/officeDocument/2006/relationships/slide" Target="slides/slide405.xml"/><Relationship Id="rId404" Type="http://schemas.openxmlformats.org/officeDocument/2006/relationships/slide" Target="slides/slide400.xml"/><Relationship Id="rId525" Type="http://schemas.openxmlformats.org/officeDocument/2006/relationships/slide" Target="slides/slide521.xml"/><Relationship Id="rId403" Type="http://schemas.openxmlformats.org/officeDocument/2006/relationships/slide" Target="slides/slide399.xml"/><Relationship Id="rId524" Type="http://schemas.openxmlformats.org/officeDocument/2006/relationships/slide" Target="slides/slide520.xml"/><Relationship Id="rId402" Type="http://schemas.openxmlformats.org/officeDocument/2006/relationships/slide" Target="slides/slide398.xml"/><Relationship Id="rId523" Type="http://schemas.openxmlformats.org/officeDocument/2006/relationships/slide" Target="slides/slide519.xml"/><Relationship Id="rId401" Type="http://schemas.openxmlformats.org/officeDocument/2006/relationships/slide" Target="slides/slide397.xml"/><Relationship Id="rId522" Type="http://schemas.openxmlformats.org/officeDocument/2006/relationships/slide" Target="slides/slide518.xml"/><Relationship Id="rId408" Type="http://schemas.openxmlformats.org/officeDocument/2006/relationships/slide" Target="slides/slide404.xml"/><Relationship Id="rId529" Type="http://schemas.openxmlformats.org/officeDocument/2006/relationships/slide" Target="slides/slide525.xml"/><Relationship Id="rId407" Type="http://schemas.openxmlformats.org/officeDocument/2006/relationships/slide" Target="slides/slide403.xml"/><Relationship Id="rId528" Type="http://schemas.openxmlformats.org/officeDocument/2006/relationships/slide" Target="slides/slide524.xml"/><Relationship Id="rId406" Type="http://schemas.openxmlformats.org/officeDocument/2006/relationships/slide" Target="slides/slide402.xml"/><Relationship Id="rId527" Type="http://schemas.openxmlformats.org/officeDocument/2006/relationships/slide" Target="slides/slide523.xml"/><Relationship Id="rId405" Type="http://schemas.openxmlformats.org/officeDocument/2006/relationships/slide" Target="slides/slide401.xml"/><Relationship Id="rId526" Type="http://schemas.openxmlformats.org/officeDocument/2006/relationships/slide" Target="slides/slide522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400" Type="http://schemas.openxmlformats.org/officeDocument/2006/relationships/slide" Target="slides/slide396.xml"/><Relationship Id="rId521" Type="http://schemas.openxmlformats.org/officeDocument/2006/relationships/slide" Target="slides/slide517.xml"/><Relationship Id="rId29" Type="http://schemas.openxmlformats.org/officeDocument/2006/relationships/slide" Target="slides/slide25.xml"/><Relationship Id="rId520" Type="http://schemas.openxmlformats.org/officeDocument/2006/relationships/slide" Target="slides/slide5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519" Type="http://schemas.openxmlformats.org/officeDocument/2006/relationships/slide" Target="slides/slide515.xml"/><Relationship Id="rId514" Type="http://schemas.openxmlformats.org/officeDocument/2006/relationships/slide" Target="slides/slide510.xml"/><Relationship Id="rId513" Type="http://schemas.openxmlformats.org/officeDocument/2006/relationships/slide" Target="slides/slide509.xml"/><Relationship Id="rId512" Type="http://schemas.openxmlformats.org/officeDocument/2006/relationships/slide" Target="slides/slide508.xml"/><Relationship Id="rId511" Type="http://schemas.openxmlformats.org/officeDocument/2006/relationships/slide" Target="slides/slide507.xml"/><Relationship Id="rId518" Type="http://schemas.openxmlformats.org/officeDocument/2006/relationships/slide" Target="slides/slide514.xml"/><Relationship Id="rId517" Type="http://schemas.openxmlformats.org/officeDocument/2006/relationships/slide" Target="slides/slide513.xml"/><Relationship Id="rId516" Type="http://schemas.openxmlformats.org/officeDocument/2006/relationships/slide" Target="slides/slide512.xml"/><Relationship Id="rId515" Type="http://schemas.openxmlformats.org/officeDocument/2006/relationships/slide" Target="slides/slide51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510" Type="http://schemas.openxmlformats.org/officeDocument/2006/relationships/slide" Target="slides/slide506.xml"/><Relationship Id="rId18" Type="http://schemas.openxmlformats.org/officeDocument/2006/relationships/slide" Target="slides/slide14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9" Type="http://schemas.openxmlformats.org/officeDocument/2006/relationships/slide" Target="slides/slide85.xml"/><Relationship Id="rId80" Type="http://schemas.openxmlformats.org/officeDocument/2006/relationships/slide" Target="slides/slide76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09" Type="http://schemas.openxmlformats.org/officeDocument/2006/relationships/slide" Target="slides/slide605.xml"/><Relationship Id="rId608" Type="http://schemas.openxmlformats.org/officeDocument/2006/relationships/slide" Target="slides/slide604.xml"/><Relationship Id="rId607" Type="http://schemas.openxmlformats.org/officeDocument/2006/relationships/slide" Target="slides/slide603.xml"/><Relationship Id="rId60" Type="http://schemas.openxmlformats.org/officeDocument/2006/relationships/slide" Target="slides/slide56.xml"/><Relationship Id="rId602" Type="http://schemas.openxmlformats.org/officeDocument/2006/relationships/slide" Target="slides/slide598.xml"/><Relationship Id="rId601" Type="http://schemas.openxmlformats.org/officeDocument/2006/relationships/slide" Target="slides/slide597.xml"/><Relationship Id="rId600" Type="http://schemas.openxmlformats.org/officeDocument/2006/relationships/slide" Target="slides/slide596.xml"/><Relationship Id="rId606" Type="http://schemas.openxmlformats.org/officeDocument/2006/relationships/slide" Target="slides/slide602.xml"/><Relationship Id="rId605" Type="http://schemas.openxmlformats.org/officeDocument/2006/relationships/slide" Target="slides/slide601.xml"/><Relationship Id="rId604" Type="http://schemas.openxmlformats.org/officeDocument/2006/relationships/slide" Target="slides/slide600.xml"/><Relationship Id="rId603" Type="http://schemas.openxmlformats.org/officeDocument/2006/relationships/slide" Target="slides/slide599.xml"/><Relationship Id="rId69" Type="http://schemas.openxmlformats.org/officeDocument/2006/relationships/slide" Target="slides/slide6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90" Type="http://schemas.openxmlformats.org/officeDocument/2006/relationships/slide" Target="slides/slide586.xml"/><Relationship Id="rId107" Type="http://schemas.openxmlformats.org/officeDocument/2006/relationships/slide" Target="slides/slide103.xml"/><Relationship Id="rId228" Type="http://schemas.openxmlformats.org/officeDocument/2006/relationships/slide" Target="slides/slide224.xml"/><Relationship Id="rId349" Type="http://schemas.openxmlformats.org/officeDocument/2006/relationships/slide" Target="slides/slide345.xml"/><Relationship Id="rId106" Type="http://schemas.openxmlformats.org/officeDocument/2006/relationships/slide" Target="slides/slide102.xml"/><Relationship Id="rId227" Type="http://schemas.openxmlformats.org/officeDocument/2006/relationships/slide" Target="slides/slide223.xml"/><Relationship Id="rId348" Type="http://schemas.openxmlformats.org/officeDocument/2006/relationships/slide" Target="slides/slide344.xml"/><Relationship Id="rId469" Type="http://schemas.openxmlformats.org/officeDocument/2006/relationships/slide" Target="slides/slide465.xml"/><Relationship Id="rId105" Type="http://schemas.openxmlformats.org/officeDocument/2006/relationships/slide" Target="slides/slide101.xml"/><Relationship Id="rId226" Type="http://schemas.openxmlformats.org/officeDocument/2006/relationships/slide" Target="slides/slide222.xml"/><Relationship Id="rId347" Type="http://schemas.openxmlformats.org/officeDocument/2006/relationships/slide" Target="slides/slide343.xml"/><Relationship Id="rId468" Type="http://schemas.openxmlformats.org/officeDocument/2006/relationships/slide" Target="slides/slide464.xml"/><Relationship Id="rId589" Type="http://schemas.openxmlformats.org/officeDocument/2006/relationships/slide" Target="slides/slide585.xml"/><Relationship Id="rId104" Type="http://schemas.openxmlformats.org/officeDocument/2006/relationships/slide" Target="slides/slide100.xml"/><Relationship Id="rId225" Type="http://schemas.openxmlformats.org/officeDocument/2006/relationships/slide" Target="slides/slide221.xml"/><Relationship Id="rId346" Type="http://schemas.openxmlformats.org/officeDocument/2006/relationships/slide" Target="slides/slide342.xml"/><Relationship Id="rId467" Type="http://schemas.openxmlformats.org/officeDocument/2006/relationships/slide" Target="slides/slide463.xml"/><Relationship Id="rId588" Type="http://schemas.openxmlformats.org/officeDocument/2006/relationships/slide" Target="slides/slide584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229" Type="http://schemas.openxmlformats.org/officeDocument/2006/relationships/slide" Target="slides/slide225.xml"/><Relationship Id="rId220" Type="http://schemas.openxmlformats.org/officeDocument/2006/relationships/slide" Target="slides/slide216.xml"/><Relationship Id="rId341" Type="http://schemas.openxmlformats.org/officeDocument/2006/relationships/slide" Target="slides/slide337.xml"/><Relationship Id="rId462" Type="http://schemas.openxmlformats.org/officeDocument/2006/relationships/slide" Target="slides/slide458.xml"/><Relationship Id="rId583" Type="http://schemas.openxmlformats.org/officeDocument/2006/relationships/slide" Target="slides/slide579.xml"/><Relationship Id="rId340" Type="http://schemas.openxmlformats.org/officeDocument/2006/relationships/slide" Target="slides/slide336.xml"/><Relationship Id="rId461" Type="http://schemas.openxmlformats.org/officeDocument/2006/relationships/slide" Target="slides/slide457.xml"/><Relationship Id="rId582" Type="http://schemas.openxmlformats.org/officeDocument/2006/relationships/slide" Target="slides/slide578.xml"/><Relationship Id="rId460" Type="http://schemas.openxmlformats.org/officeDocument/2006/relationships/slide" Target="slides/slide456.xml"/><Relationship Id="rId581" Type="http://schemas.openxmlformats.org/officeDocument/2006/relationships/slide" Target="slides/slide577.xml"/><Relationship Id="rId580" Type="http://schemas.openxmlformats.org/officeDocument/2006/relationships/slide" Target="slides/slide576.xml"/><Relationship Id="rId103" Type="http://schemas.openxmlformats.org/officeDocument/2006/relationships/slide" Target="slides/slide99.xml"/><Relationship Id="rId224" Type="http://schemas.openxmlformats.org/officeDocument/2006/relationships/slide" Target="slides/slide220.xml"/><Relationship Id="rId345" Type="http://schemas.openxmlformats.org/officeDocument/2006/relationships/slide" Target="slides/slide341.xml"/><Relationship Id="rId466" Type="http://schemas.openxmlformats.org/officeDocument/2006/relationships/slide" Target="slides/slide462.xml"/><Relationship Id="rId587" Type="http://schemas.openxmlformats.org/officeDocument/2006/relationships/slide" Target="slides/slide583.xml"/><Relationship Id="rId102" Type="http://schemas.openxmlformats.org/officeDocument/2006/relationships/slide" Target="slides/slide98.xml"/><Relationship Id="rId223" Type="http://schemas.openxmlformats.org/officeDocument/2006/relationships/slide" Target="slides/slide219.xml"/><Relationship Id="rId344" Type="http://schemas.openxmlformats.org/officeDocument/2006/relationships/slide" Target="slides/slide340.xml"/><Relationship Id="rId465" Type="http://schemas.openxmlformats.org/officeDocument/2006/relationships/slide" Target="slides/slide461.xml"/><Relationship Id="rId586" Type="http://schemas.openxmlformats.org/officeDocument/2006/relationships/slide" Target="slides/slide582.xml"/><Relationship Id="rId101" Type="http://schemas.openxmlformats.org/officeDocument/2006/relationships/slide" Target="slides/slide97.xml"/><Relationship Id="rId222" Type="http://schemas.openxmlformats.org/officeDocument/2006/relationships/slide" Target="slides/slide218.xml"/><Relationship Id="rId343" Type="http://schemas.openxmlformats.org/officeDocument/2006/relationships/slide" Target="slides/slide339.xml"/><Relationship Id="rId464" Type="http://schemas.openxmlformats.org/officeDocument/2006/relationships/slide" Target="slides/slide460.xml"/><Relationship Id="rId585" Type="http://schemas.openxmlformats.org/officeDocument/2006/relationships/slide" Target="slides/slide581.xml"/><Relationship Id="rId100" Type="http://schemas.openxmlformats.org/officeDocument/2006/relationships/slide" Target="slides/slide96.xml"/><Relationship Id="rId221" Type="http://schemas.openxmlformats.org/officeDocument/2006/relationships/slide" Target="slides/slide217.xml"/><Relationship Id="rId342" Type="http://schemas.openxmlformats.org/officeDocument/2006/relationships/slide" Target="slides/slide338.xml"/><Relationship Id="rId463" Type="http://schemas.openxmlformats.org/officeDocument/2006/relationships/slide" Target="slides/slide459.xml"/><Relationship Id="rId584" Type="http://schemas.openxmlformats.org/officeDocument/2006/relationships/slide" Target="slides/slide580.xml"/><Relationship Id="rId217" Type="http://schemas.openxmlformats.org/officeDocument/2006/relationships/slide" Target="slides/slide213.xml"/><Relationship Id="rId338" Type="http://schemas.openxmlformats.org/officeDocument/2006/relationships/slide" Target="slides/slide334.xml"/><Relationship Id="rId459" Type="http://schemas.openxmlformats.org/officeDocument/2006/relationships/slide" Target="slides/slide455.xml"/><Relationship Id="rId216" Type="http://schemas.openxmlformats.org/officeDocument/2006/relationships/slide" Target="slides/slide212.xml"/><Relationship Id="rId337" Type="http://schemas.openxmlformats.org/officeDocument/2006/relationships/slide" Target="slides/slide333.xml"/><Relationship Id="rId458" Type="http://schemas.openxmlformats.org/officeDocument/2006/relationships/slide" Target="slides/slide454.xml"/><Relationship Id="rId579" Type="http://schemas.openxmlformats.org/officeDocument/2006/relationships/slide" Target="slides/slide575.xml"/><Relationship Id="rId215" Type="http://schemas.openxmlformats.org/officeDocument/2006/relationships/slide" Target="slides/slide211.xml"/><Relationship Id="rId336" Type="http://schemas.openxmlformats.org/officeDocument/2006/relationships/slide" Target="slides/slide332.xml"/><Relationship Id="rId457" Type="http://schemas.openxmlformats.org/officeDocument/2006/relationships/slide" Target="slides/slide453.xml"/><Relationship Id="rId578" Type="http://schemas.openxmlformats.org/officeDocument/2006/relationships/slide" Target="slides/slide574.xml"/><Relationship Id="rId214" Type="http://schemas.openxmlformats.org/officeDocument/2006/relationships/slide" Target="slides/slide210.xml"/><Relationship Id="rId335" Type="http://schemas.openxmlformats.org/officeDocument/2006/relationships/slide" Target="slides/slide331.xml"/><Relationship Id="rId456" Type="http://schemas.openxmlformats.org/officeDocument/2006/relationships/slide" Target="slides/slide452.xml"/><Relationship Id="rId577" Type="http://schemas.openxmlformats.org/officeDocument/2006/relationships/slide" Target="slides/slide573.xml"/><Relationship Id="rId219" Type="http://schemas.openxmlformats.org/officeDocument/2006/relationships/slide" Target="slides/slide215.xml"/><Relationship Id="rId218" Type="http://schemas.openxmlformats.org/officeDocument/2006/relationships/slide" Target="slides/slide214.xml"/><Relationship Id="rId339" Type="http://schemas.openxmlformats.org/officeDocument/2006/relationships/slide" Target="slides/slide335.xml"/><Relationship Id="rId330" Type="http://schemas.openxmlformats.org/officeDocument/2006/relationships/slide" Target="slides/slide326.xml"/><Relationship Id="rId451" Type="http://schemas.openxmlformats.org/officeDocument/2006/relationships/slide" Target="slides/slide447.xml"/><Relationship Id="rId572" Type="http://schemas.openxmlformats.org/officeDocument/2006/relationships/slide" Target="slides/slide568.xml"/><Relationship Id="rId450" Type="http://schemas.openxmlformats.org/officeDocument/2006/relationships/slide" Target="slides/slide446.xml"/><Relationship Id="rId571" Type="http://schemas.openxmlformats.org/officeDocument/2006/relationships/slide" Target="slides/slide567.xml"/><Relationship Id="rId570" Type="http://schemas.openxmlformats.org/officeDocument/2006/relationships/slide" Target="slides/slide566.xml"/><Relationship Id="rId213" Type="http://schemas.openxmlformats.org/officeDocument/2006/relationships/slide" Target="slides/slide209.xml"/><Relationship Id="rId334" Type="http://schemas.openxmlformats.org/officeDocument/2006/relationships/slide" Target="slides/slide330.xml"/><Relationship Id="rId455" Type="http://schemas.openxmlformats.org/officeDocument/2006/relationships/slide" Target="slides/slide451.xml"/><Relationship Id="rId576" Type="http://schemas.openxmlformats.org/officeDocument/2006/relationships/slide" Target="slides/slide572.xml"/><Relationship Id="rId212" Type="http://schemas.openxmlformats.org/officeDocument/2006/relationships/slide" Target="slides/slide208.xml"/><Relationship Id="rId333" Type="http://schemas.openxmlformats.org/officeDocument/2006/relationships/slide" Target="slides/slide329.xml"/><Relationship Id="rId454" Type="http://schemas.openxmlformats.org/officeDocument/2006/relationships/slide" Target="slides/slide450.xml"/><Relationship Id="rId575" Type="http://schemas.openxmlformats.org/officeDocument/2006/relationships/slide" Target="slides/slide571.xml"/><Relationship Id="rId211" Type="http://schemas.openxmlformats.org/officeDocument/2006/relationships/slide" Target="slides/slide207.xml"/><Relationship Id="rId332" Type="http://schemas.openxmlformats.org/officeDocument/2006/relationships/slide" Target="slides/slide328.xml"/><Relationship Id="rId453" Type="http://schemas.openxmlformats.org/officeDocument/2006/relationships/slide" Target="slides/slide449.xml"/><Relationship Id="rId574" Type="http://schemas.openxmlformats.org/officeDocument/2006/relationships/slide" Target="slides/slide570.xml"/><Relationship Id="rId210" Type="http://schemas.openxmlformats.org/officeDocument/2006/relationships/slide" Target="slides/slide206.xml"/><Relationship Id="rId331" Type="http://schemas.openxmlformats.org/officeDocument/2006/relationships/slide" Target="slides/slide327.xml"/><Relationship Id="rId452" Type="http://schemas.openxmlformats.org/officeDocument/2006/relationships/slide" Target="slides/slide448.xml"/><Relationship Id="rId573" Type="http://schemas.openxmlformats.org/officeDocument/2006/relationships/slide" Target="slides/slide569.xml"/><Relationship Id="rId370" Type="http://schemas.openxmlformats.org/officeDocument/2006/relationships/slide" Target="slides/slide366.xml"/><Relationship Id="rId491" Type="http://schemas.openxmlformats.org/officeDocument/2006/relationships/slide" Target="slides/slide487.xml"/><Relationship Id="rId490" Type="http://schemas.openxmlformats.org/officeDocument/2006/relationships/slide" Target="slides/slide486.xml"/><Relationship Id="rId129" Type="http://schemas.openxmlformats.org/officeDocument/2006/relationships/slide" Target="slides/slide125.xml"/><Relationship Id="rId128" Type="http://schemas.openxmlformats.org/officeDocument/2006/relationships/slide" Target="slides/slide124.xml"/><Relationship Id="rId249" Type="http://schemas.openxmlformats.org/officeDocument/2006/relationships/slide" Target="slides/slide245.xml"/><Relationship Id="rId127" Type="http://schemas.openxmlformats.org/officeDocument/2006/relationships/slide" Target="slides/slide123.xml"/><Relationship Id="rId248" Type="http://schemas.openxmlformats.org/officeDocument/2006/relationships/slide" Target="slides/slide244.xml"/><Relationship Id="rId369" Type="http://schemas.openxmlformats.org/officeDocument/2006/relationships/slide" Target="slides/slide365.xml"/><Relationship Id="rId126" Type="http://schemas.openxmlformats.org/officeDocument/2006/relationships/slide" Target="slides/slide122.xml"/><Relationship Id="rId247" Type="http://schemas.openxmlformats.org/officeDocument/2006/relationships/slide" Target="slides/slide243.xml"/><Relationship Id="rId368" Type="http://schemas.openxmlformats.org/officeDocument/2006/relationships/slide" Target="slides/slide364.xml"/><Relationship Id="rId489" Type="http://schemas.openxmlformats.org/officeDocument/2006/relationships/slide" Target="slides/slide485.xml"/><Relationship Id="rId121" Type="http://schemas.openxmlformats.org/officeDocument/2006/relationships/slide" Target="slides/slide117.xml"/><Relationship Id="rId242" Type="http://schemas.openxmlformats.org/officeDocument/2006/relationships/slide" Target="slides/slide238.xml"/><Relationship Id="rId363" Type="http://schemas.openxmlformats.org/officeDocument/2006/relationships/slide" Target="slides/slide359.xml"/><Relationship Id="rId484" Type="http://schemas.openxmlformats.org/officeDocument/2006/relationships/slide" Target="slides/slide480.xml"/><Relationship Id="rId120" Type="http://schemas.openxmlformats.org/officeDocument/2006/relationships/slide" Target="slides/slide116.xml"/><Relationship Id="rId241" Type="http://schemas.openxmlformats.org/officeDocument/2006/relationships/slide" Target="slides/slide237.xml"/><Relationship Id="rId362" Type="http://schemas.openxmlformats.org/officeDocument/2006/relationships/slide" Target="slides/slide358.xml"/><Relationship Id="rId483" Type="http://schemas.openxmlformats.org/officeDocument/2006/relationships/slide" Target="slides/slide479.xml"/><Relationship Id="rId240" Type="http://schemas.openxmlformats.org/officeDocument/2006/relationships/slide" Target="slides/slide236.xml"/><Relationship Id="rId361" Type="http://schemas.openxmlformats.org/officeDocument/2006/relationships/slide" Target="slides/slide357.xml"/><Relationship Id="rId482" Type="http://schemas.openxmlformats.org/officeDocument/2006/relationships/slide" Target="slides/slide478.xml"/><Relationship Id="rId360" Type="http://schemas.openxmlformats.org/officeDocument/2006/relationships/slide" Target="slides/slide356.xml"/><Relationship Id="rId481" Type="http://schemas.openxmlformats.org/officeDocument/2006/relationships/slide" Target="slides/slide477.xml"/><Relationship Id="rId125" Type="http://schemas.openxmlformats.org/officeDocument/2006/relationships/slide" Target="slides/slide121.xml"/><Relationship Id="rId246" Type="http://schemas.openxmlformats.org/officeDocument/2006/relationships/slide" Target="slides/slide242.xml"/><Relationship Id="rId367" Type="http://schemas.openxmlformats.org/officeDocument/2006/relationships/slide" Target="slides/slide363.xml"/><Relationship Id="rId488" Type="http://schemas.openxmlformats.org/officeDocument/2006/relationships/slide" Target="slides/slide484.xml"/><Relationship Id="rId124" Type="http://schemas.openxmlformats.org/officeDocument/2006/relationships/slide" Target="slides/slide120.xml"/><Relationship Id="rId245" Type="http://schemas.openxmlformats.org/officeDocument/2006/relationships/slide" Target="slides/slide241.xml"/><Relationship Id="rId366" Type="http://schemas.openxmlformats.org/officeDocument/2006/relationships/slide" Target="slides/slide362.xml"/><Relationship Id="rId487" Type="http://schemas.openxmlformats.org/officeDocument/2006/relationships/slide" Target="slides/slide483.xml"/><Relationship Id="rId123" Type="http://schemas.openxmlformats.org/officeDocument/2006/relationships/slide" Target="slides/slide119.xml"/><Relationship Id="rId244" Type="http://schemas.openxmlformats.org/officeDocument/2006/relationships/slide" Target="slides/slide240.xml"/><Relationship Id="rId365" Type="http://schemas.openxmlformats.org/officeDocument/2006/relationships/slide" Target="slides/slide361.xml"/><Relationship Id="rId486" Type="http://schemas.openxmlformats.org/officeDocument/2006/relationships/slide" Target="slides/slide482.xml"/><Relationship Id="rId122" Type="http://schemas.openxmlformats.org/officeDocument/2006/relationships/slide" Target="slides/slide118.xml"/><Relationship Id="rId243" Type="http://schemas.openxmlformats.org/officeDocument/2006/relationships/slide" Target="slides/slide239.xml"/><Relationship Id="rId364" Type="http://schemas.openxmlformats.org/officeDocument/2006/relationships/slide" Target="slides/slide360.xml"/><Relationship Id="rId485" Type="http://schemas.openxmlformats.org/officeDocument/2006/relationships/slide" Target="slides/slide481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99" Type="http://schemas.openxmlformats.org/officeDocument/2006/relationships/slide" Target="slides/slide95.xml"/><Relationship Id="rId480" Type="http://schemas.openxmlformats.org/officeDocument/2006/relationships/slide" Target="slides/slide476.xml"/><Relationship Id="rId98" Type="http://schemas.openxmlformats.org/officeDocument/2006/relationships/slide" Target="slides/slide94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118" Type="http://schemas.openxmlformats.org/officeDocument/2006/relationships/slide" Target="slides/slide114.xml"/><Relationship Id="rId239" Type="http://schemas.openxmlformats.org/officeDocument/2006/relationships/slide" Target="slides/slide235.xml"/><Relationship Id="rId117" Type="http://schemas.openxmlformats.org/officeDocument/2006/relationships/slide" Target="slides/slide113.xml"/><Relationship Id="rId238" Type="http://schemas.openxmlformats.org/officeDocument/2006/relationships/slide" Target="slides/slide234.xml"/><Relationship Id="rId359" Type="http://schemas.openxmlformats.org/officeDocument/2006/relationships/slide" Target="slides/slide355.xml"/><Relationship Id="rId116" Type="http://schemas.openxmlformats.org/officeDocument/2006/relationships/slide" Target="slides/slide112.xml"/><Relationship Id="rId237" Type="http://schemas.openxmlformats.org/officeDocument/2006/relationships/slide" Target="slides/slide233.xml"/><Relationship Id="rId358" Type="http://schemas.openxmlformats.org/officeDocument/2006/relationships/slide" Target="slides/slide354.xml"/><Relationship Id="rId479" Type="http://schemas.openxmlformats.org/officeDocument/2006/relationships/slide" Target="slides/slide475.xml"/><Relationship Id="rId115" Type="http://schemas.openxmlformats.org/officeDocument/2006/relationships/slide" Target="slides/slide111.xml"/><Relationship Id="rId236" Type="http://schemas.openxmlformats.org/officeDocument/2006/relationships/slide" Target="slides/slide232.xml"/><Relationship Id="rId357" Type="http://schemas.openxmlformats.org/officeDocument/2006/relationships/slide" Target="slides/slide353.xml"/><Relationship Id="rId478" Type="http://schemas.openxmlformats.org/officeDocument/2006/relationships/slide" Target="slides/slide474.xml"/><Relationship Id="rId599" Type="http://schemas.openxmlformats.org/officeDocument/2006/relationships/slide" Target="slides/slide595.xml"/><Relationship Id="rId119" Type="http://schemas.openxmlformats.org/officeDocument/2006/relationships/slide" Target="slides/slide115.xml"/><Relationship Id="rId110" Type="http://schemas.openxmlformats.org/officeDocument/2006/relationships/slide" Target="slides/slide106.xml"/><Relationship Id="rId231" Type="http://schemas.openxmlformats.org/officeDocument/2006/relationships/slide" Target="slides/slide227.xml"/><Relationship Id="rId352" Type="http://schemas.openxmlformats.org/officeDocument/2006/relationships/slide" Target="slides/slide348.xml"/><Relationship Id="rId473" Type="http://schemas.openxmlformats.org/officeDocument/2006/relationships/slide" Target="slides/slide469.xml"/><Relationship Id="rId594" Type="http://schemas.openxmlformats.org/officeDocument/2006/relationships/slide" Target="slides/slide590.xml"/><Relationship Id="rId230" Type="http://schemas.openxmlformats.org/officeDocument/2006/relationships/slide" Target="slides/slide226.xml"/><Relationship Id="rId351" Type="http://schemas.openxmlformats.org/officeDocument/2006/relationships/slide" Target="slides/slide347.xml"/><Relationship Id="rId472" Type="http://schemas.openxmlformats.org/officeDocument/2006/relationships/slide" Target="slides/slide468.xml"/><Relationship Id="rId593" Type="http://schemas.openxmlformats.org/officeDocument/2006/relationships/slide" Target="slides/slide589.xml"/><Relationship Id="rId350" Type="http://schemas.openxmlformats.org/officeDocument/2006/relationships/slide" Target="slides/slide346.xml"/><Relationship Id="rId471" Type="http://schemas.openxmlformats.org/officeDocument/2006/relationships/slide" Target="slides/slide467.xml"/><Relationship Id="rId592" Type="http://schemas.openxmlformats.org/officeDocument/2006/relationships/slide" Target="slides/slide588.xml"/><Relationship Id="rId470" Type="http://schemas.openxmlformats.org/officeDocument/2006/relationships/slide" Target="slides/slide466.xml"/><Relationship Id="rId591" Type="http://schemas.openxmlformats.org/officeDocument/2006/relationships/slide" Target="slides/slide587.xml"/><Relationship Id="rId114" Type="http://schemas.openxmlformats.org/officeDocument/2006/relationships/slide" Target="slides/slide110.xml"/><Relationship Id="rId235" Type="http://schemas.openxmlformats.org/officeDocument/2006/relationships/slide" Target="slides/slide231.xml"/><Relationship Id="rId356" Type="http://schemas.openxmlformats.org/officeDocument/2006/relationships/slide" Target="slides/slide352.xml"/><Relationship Id="rId477" Type="http://schemas.openxmlformats.org/officeDocument/2006/relationships/slide" Target="slides/slide473.xml"/><Relationship Id="rId598" Type="http://schemas.openxmlformats.org/officeDocument/2006/relationships/slide" Target="slides/slide594.xml"/><Relationship Id="rId113" Type="http://schemas.openxmlformats.org/officeDocument/2006/relationships/slide" Target="slides/slide109.xml"/><Relationship Id="rId234" Type="http://schemas.openxmlformats.org/officeDocument/2006/relationships/slide" Target="slides/slide230.xml"/><Relationship Id="rId355" Type="http://schemas.openxmlformats.org/officeDocument/2006/relationships/slide" Target="slides/slide351.xml"/><Relationship Id="rId476" Type="http://schemas.openxmlformats.org/officeDocument/2006/relationships/slide" Target="slides/slide472.xml"/><Relationship Id="rId597" Type="http://schemas.openxmlformats.org/officeDocument/2006/relationships/slide" Target="slides/slide593.xml"/><Relationship Id="rId112" Type="http://schemas.openxmlformats.org/officeDocument/2006/relationships/slide" Target="slides/slide108.xml"/><Relationship Id="rId233" Type="http://schemas.openxmlformats.org/officeDocument/2006/relationships/slide" Target="slides/slide229.xml"/><Relationship Id="rId354" Type="http://schemas.openxmlformats.org/officeDocument/2006/relationships/slide" Target="slides/slide350.xml"/><Relationship Id="rId475" Type="http://schemas.openxmlformats.org/officeDocument/2006/relationships/slide" Target="slides/slide471.xml"/><Relationship Id="rId596" Type="http://schemas.openxmlformats.org/officeDocument/2006/relationships/slide" Target="slides/slide592.xml"/><Relationship Id="rId111" Type="http://schemas.openxmlformats.org/officeDocument/2006/relationships/slide" Target="slides/slide107.xml"/><Relationship Id="rId232" Type="http://schemas.openxmlformats.org/officeDocument/2006/relationships/slide" Target="slides/slide228.xml"/><Relationship Id="rId353" Type="http://schemas.openxmlformats.org/officeDocument/2006/relationships/slide" Target="slides/slide349.xml"/><Relationship Id="rId474" Type="http://schemas.openxmlformats.org/officeDocument/2006/relationships/slide" Target="slides/slide470.xml"/><Relationship Id="rId595" Type="http://schemas.openxmlformats.org/officeDocument/2006/relationships/slide" Target="slides/slide591.xml"/><Relationship Id="rId305" Type="http://schemas.openxmlformats.org/officeDocument/2006/relationships/slide" Target="slides/slide301.xml"/><Relationship Id="rId426" Type="http://schemas.openxmlformats.org/officeDocument/2006/relationships/slide" Target="slides/slide422.xml"/><Relationship Id="rId547" Type="http://schemas.openxmlformats.org/officeDocument/2006/relationships/slide" Target="slides/slide543.xml"/><Relationship Id="rId304" Type="http://schemas.openxmlformats.org/officeDocument/2006/relationships/slide" Target="slides/slide300.xml"/><Relationship Id="rId425" Type="http://schemas.openxmlformats.org/officeDocument/2006/relationships/slide" Target="slides/slide421.xml"/><Relationship Id="rId546" Type="http://schemas.openxmlformats.org/officeDocument/2006/relationships/slide" Target="slides/slide542.xml"/><Relationship Id="rId303" Type="http://schemas.openxmlformats.org/officeDocument/2006/relationships/slide" Target="slides/slide299.xml"/><Relationship Id="rId424" Type="http://schemas.openxmlformats.org/officeDocument/2006/relationships/slide" Target="slides/slide420.xml"/><Relationship Id="rId545" Type="http://schemas.openxmlformats.org/officeDocument/2006/relationships/slide" Target="slides/slide541.xml"/><Relationship Id="rId302" Type="http://schemas.openxmlformats.org/officeDocument/2006/relationships/slide" Target="slides/slide298.xml"/><Relationship Id="rId423" Type="http://schemas.openxmlformats.org/officeDocument/2006/relationships/slide" Target="slides/slide419.xml"/><Relationship Id="rId544" Type="http://schemas.openxmlformats.org/officeDocument/2006/relationships/slide" Target="slides/slide540.xml"/><Relationship Id="rId309" Type="http://schemas.openxmlformats.org/officeDocument/2006/relationships/slide" Target="slides/slide305.xml"/><Relationship Id="rId308" Type="http://schemas.openxmlformats.org/officeDocument/2006/relationships/slide" Target="slides/slide304.xml"/><Relationship Id="rId429" Type="http://schemas.openxmlformats.org/officeDocument/2006/relationships/slide" Target="slides/slide425.xml"/><Relationship Id="rId307" Type="http://schemas.openxmlformats.org/officeDocument/2006/relationships/slide" Target="slides/slide303.xml"/><Relationship Id="rId428" Type="http://schemas.openxmlformats.org/officeDocument/2006/relationships/slide" Target="slides/slide424.xml"/><Relationship Id="rId549" Type="http://schemas.openxmlformats.org/officeDocument/2006/relationships/slide" Target="slides/slide545.xml"/><Relationship Id="rId306" Type="http://schemas.openxmlformats.org/officeDocument/2006/relationships/slide" Target="slides/slide302.xml"/><Relationship Id="rId427" Type="http://schemas.openxmlformats.org/officeDocument/2006/relationships/slide" Target="slides/slide423.xml"/><Relationship Id="rId548" Type="http://schemas.openxmlformats.org/officeDocument/2006/relationships/slide" Target="slides/slide544.xml"/><Relationship Id="rId301" Type="http://schemas.openxmlformats.org/officeDocument/2006/relationships/slide" Target="slides/slide297.xml"/><Relationship Id="rId422" Type="http://schemas.openxmlformats.org/officeDocument/2006/relationships/slide" Target="slides/slide418.xml"/><Relationship Id="rId543" Type="http://schemas.openxmlformats.org/officeDocument/2006/relationships/slide" Target="slides/slide539.xml"/><Relationship Id="rId300" Type="http://schemas.openxmlformats.org/officeDocument/2006/relationships/slide" Target="slides/slide296.xml"/><Relationship Id="rId421" Type="http://schemas.openxmlformats.org/officeDocument/2006/relationships/slide" Target="slides/slide417.xml"/><Relationship Id="rId542" Type="http://schemas.openxmlformats.org/officeDocument/2006/relationships/slide" Target="slides/slide538.xml"/><Relationship Id="rId420" Type="http://schemas.openxmlformats.org/officeDocument/2006/relationships/slide" Target="slides/slide416.xml"/><Relationship Id="rId541" Type="http://schemas.openxmlformats.org/officeDocument/2006/relationships/slide" Target="slides/slide537.xml"/><Relationship Id="rId540" Type="http://schemas.openxmlformats.org/officeDocument/2006/relationships/slide" Target="slides/slide536.xml"/><Relationship Id="rId415" Type="http://schemas.openxmlformats.org/officeDocument/2006/relationships/slide" Target="slides/slide411.xml"/><Relationship Id="rId536" Type="http://schemas.openxmlformats.org/officeDocument/2006/relationships/slide" Target="slides/slide532.xml"/><Relationship Id="rId414" Type="http://schemas.openxmlformats.org/officeDocument/2006/relationships/slide" Target="slides/slide410.xml"/><Relationship Id="rId535" Type="http://schemas.openxmlformats.org/officeDocument/2006/relationships/slide" Target="slides/slide531.xml"/><Relationship Id="rId413" Type="http://schemas.openxmlformats.org/officeDocument/2006/relationships/slide" Target="slides/slide409.xml"/><Relationship Id="rId534" Type="http://schemas.openxmlformats.org/officeDocument/2006/relationships/slide" Target="slides/slide530.xml"/><Relationship Id="rId412" Type="http://schemas.openxmlformats.org/officeDocument/2006/relationships/slide" Target="slides/slide408.xml"/><Relationship Id="rId533" Type="http://schemas.openxmlformats.org/officeDocument/2006/relationships/slide" Target="slides/slide529.xml"/><Relationship Id="rId419" Type="http://schemas.openxmlformats.org/officeDocument/2006/relationships/slide" Target="slides/slide415.xml"/><Relationship Id="rId418" Type="http://schemas.openxmlformats.org/officeDocument/2006/relationships/slide" Target="slides/slide414.xml"/><Relationship Id="rId539" Type="http://schemas.openxmlformats.org/officeDocument/2006/relationships/slide" Target="slides/slide535.xml"/><Relationship Id="rId417" Type="http://schemas.openxmlformats.org/officeDocument/2006/relationships/slide" Target="slides/slide413.xml"/><Relationship Id="rId538" Type="http://schemas.openxmlformats.org/officeDocument/2006/relationships/slide" Target="slides/slide534.xml"/><Relationship Id="rId416" Type="http://schemas.openxmlformats.org/officeDocument/2006/relationships/slide" Target="slides/slide412.xml"/><Relationship Id="rId537" Type="http://schemas.openxmlformats.org/officeDocument/2006/relationships/slide" Target="slides/slide533.xml"/><Relationship Id="rId411" Type="http://schemas.openxmlformats.org/officeDocument/2006/relationships/slide" Target="slides/slide407.xml"/><Relationship Id="rId532" Type="http://schemas.openxmlformats.org/officeDocument/2006/relationships/slide" Target="slides/slide528.xml"/><Relationship Id="rId410" Type="http://schemas.openxmlformats.org/officeDocument/2006/relationships/slide" Target="slides/slide406.xml"/><Relationship Id="rId531" Type="http://schemas.openxmlformats.org/officeDocument/2006/relationships/slide" Target="slides/slide527.xml"/><Relationship Id="rId530" Type="http://schemas.openxmlformats.org/officeDocument/2006/relationships/slide" Target="slides/slide526.xml"/><Relationship Id="rId206" Type="http://schemas.openxmlformats.org/officeDocument/2006/relationships/slide" Target="slides/slide202.xml"/><Relationship Id="rId327" Type="http://schemas.openxmlformats.org/officeDocument/2006/relationships/slide" Target="slides/slide323.xml"/><Relationship Id="rId448" Type="http://schemas.openxmlformats.org/officeDocument/2006/relationships/slide" Target="slides/slide444.xml"/><Relationship Id="rId569" Type="http://schemas.openxmlformats.org/officeDocument/2006/relationships/slide" Target="slides/slide565.xml"/><Relationship Id="rId205" Type="http://schemas.openxmlformats.org/officeDocument/2006/relationships/slide" Target="slides/slide201.xml"/><Relationship Id="rId326" Type="http://schemas.openxmlformats.org/officeDocument/2006/relationships/slide" Target="slides/slide322.xml"/><Relationship Id="rId447" Type="http://schemas.openxmlformats.org/officeDocument/2006/relationships/slide" Target="slides/slide443.xml"/><Relationship Id="rId568" Type="http://schemas.openxmlformats.org/officeDocument/2006/relationships/slide" Target="slides/slide564.xml"/><Relationship Id="rId204" Type="http://schemas.openxmlformats.org/officeDocument/2006/relationships/slide" Target="slides/slide200.xml"/><Relationship Id="rId325" Type="http://schemas.openxmlformats.org/officeDocument/2006/relationships/slide" Target="slides/slide321.xml"/><Relationship Id="rId446" Type="http://schemas.openxmlformats.org/officeDocument/2006/relationships/slide" Target="slides/slide442.xml"/><Relationship Id="rId567" Type="http://schemas.openxmlformats.org/officeDocument/2006/relationships/slide" Target="slides/slide563.xml"/><Relationship Id="rId203" Type="http://schemas.openxmlformats.org/officeDocument/2006/relationships/slide" Target="slides/slide199.xml"/><Relationship Id="rId324" Type="http://schemas.openxmlformats.org/officeDocument/2006/relationships/slide" Target="slides/slide320.xml"/><Relationship Id="rId445" Type="http://schemas.openxmlformats.org/officeDocument/2006/relationships/slide" Target="slides/slide441.xml"/><Relationship Id="rId566" Type="http://schemas.openxmlformats.org/officeDocument/2006/relationships/slide" Target="slides/slide562.xml"/><Relationship Id="rId209" Type="http://schemas.openxmlformats.org/officeDocument/2006/relationships/slide" Target="slides/slide205.xml"/><Relationship Id="rId208" Type="http://schemas.openxmlformats.org/officeDocument/2006/relationships/slide" Target="slides/slide204.xml"/><Relationship Id="rId329" Type="http://schemas.openxmlformats.org/officeDocument/2006/relationships/slide" Target="slides/slide325.xml"/><Relationship Id="rId207" Type="http://schemas.openxmlformats.org/officeDocument/2006/relationships/slide" Target="slides/slide203.xml"/><Relationship Id="rId328" Type="http://schemas.openxmlformats.org/officeDocument/2006/relationships/slide" Target="slides/slide324.xml"/><Relationship Id="rId449" Type="http://schemas.openxmlformats.org/officeDocument/2006/relationships/slide" Target="slides/slide445.xml"/><Relationship Id="rId440" Type="http://schemas.openxmlformats.org/officeDocument/2006/relationships/slide" Target="slides/slide436.xml"/><Relationship Id="rId561" Type="http://schemas.openxmlformats.org/officeDocument/2006/relationships/slide" Target="slides/slide557.xml"/><Relationship Id="rId560" Type="http://schemas.openxmlformats.org/officeDocument/2006/relationships/slide" Target="slides/slide556.xml"/><Relationship Id="rId202" Type="http://schemas.openxmlformats.org/officeDocument/2006/relationships/slide" Target="slides/slide198.xml"/><Relationship Id="rId323" Type="http://schemas.openxmlformats.org/officeDocument/2006/relationships/slide" Target="slides/slide319.xml"/><Relationship Id="rId444" Type="http://schemas.openxmlformats.org/officeDocument/2006/relationships/slide" Target="slides/slide440.xml"/><Relationship Id="rId565" Type="http://schemas.openxmlformats.org/officeDocument/2006/relationships/slide" Target="slides/slide561.xml"/><Relationship Id="rId201" Type="http://schemas.openxmlformats.org/officeDocument/2006/relationships/slide" Target="slides/slide197.xml"/><Relationship Id="rId322" Type="http://schemas.openxmlformats.org/officeDocument/2006/relationships/slide" Target="slides/slide318.xml"/><Relationship Id="rId443" Type="http://schemas.openxmlformats.org/officeDocument/2006/relationships/slide" Target="slides/slide439.xml"/><Relationship Id="rId564" Type="http://schemas.openxmlformats.org/officeDocument/2006/relationships/slide" Target="slides/slide560.xml"/><Relationship Id="rId200" Type="http://schemas.openxmlformats.org/officeDocument/2006/relationships/slide" Target="slides/slide196.xml"/><Relationship Id="rId321" Type="http://schemas.openxmlformats.org/officeDocument/2006/relationships/slide" Target="slides/slide317.xml"/><Relationship Id="rId442" Type="http://schemas.openxmlformats.org/officeDocument/2006/relationships/slide" Target="slides/slide438.xml"/><Relationship Id="rId563" Type="http://schemas.openxmlformats.org/officeDocument/2006/relationships/slide" Target="slides/slide559.xml"/><Relationship Id="rId320" Type="http://schemas.openxmlformats.org/officeDocument/2006/relationships/slide" Target="slides/slide316.xml"/><Relationship Id="rId441" Type="http://schemas.openxmlformats.org/officeDocument/2006/relationships/slide" Target="slides/slide437.xml"/><Relationship Id="rId562" Type="http://schemas.openxmlformats.org/officeDocument/2006/relationships/slide" Target="slides/slide558.xml"/><Relationship Id="rId316" Type="http://schemas.openxmlformats.org/officeDocument/2006/relationships/slide" Target="slides/slide312.xml"/><Relationship Id="rId437" Type="http://schemas.openxmlformats.org/officeDocument/2006/relationships/slide" Target="slides/slide433.xml"/><Relationship Id="rId558" Type="http://schemas.openxmlformats.org/officeDocument/2006/relationships/slide" Target="slides/slide554.xml"/><Relationship Id="rId315" Type="http://schemas.openxmlformats.org/officeDocument/2006/relationships/slide" Target="slides/slide311.xml"/><Relationship Id="rId436" Type="http://schemas.openxmlformats.org/officeDocument/2006/relationships/slide" Target="slides/slide432.xml"/><Relationship Id="rId557" Type="http://schemas.openxmlformats.org/officeDocument/2006/relationships/slide" Target="slides/slide553.xml"/><Relationship Id="rId314" Type="http://schemas.openxmlformats.org/officeDocument/2006/relationships/slide" Target="slides/slide310.xml"/><Relationship Id="rId435" Type="http://schemas.openxmlformats.org/officeDocument/2006/relationships/slide" Target="slides/slide431.xml"/><Relationship Id="rId556" Type="http://schemas.openxmlformats.org/officeDocument/2006/relationships/slide" Target="slides/slide552.xml"/><Relationship Id="rId313" Type="http://schemas.openxmlformats.org/officeDocument/2006/relationships/slide" Target="slides/slide309.xml"/><Relationship Id="rId434" Type="http://schemas.openxmlformats.org/officeDocument/2006/relationships/slide" Target="slides/slide430.xml"/><Relationship Id="rId555" Type="http://schemas.openxmlformats.org/officeDocument/2006/relationships/slide" Target="slides/slide551.xml"/><Relationship Id="rId319" Type="http://schemas.openxmlformats.org/officeDocument/2006/relationships/slide" Target="slides/slide315.xml"/><Relationship Id="rId318" Type="http://schemas.openxmlformats.org/officeDocument/2006/relationships/slide" Target="slides/slide314.xml"/><Relationship Id="rId439" Type="http://schemas.openxmlformats.org/officeDocument/2006/relationships/slide" Target="slides/slide435.xml"/><Relationship Id="rId317" Type="http://schemas.openxmlformats.org/officeDocument/2006/relationships/slide" Target="slides/slide313.xml"/><Relationship Id="rId438" Type="http://schemas.openxmlformats.org/officeDocument/2006/relationships/slide" Target="slides/slide434.xml"/><Relationship Id="rId559" Type="http://schemas.openxmlformats.org/officeDocument/2006/relationships/slide" Target="slides/slide555.xml"/><Relationship Id="rId550" Type="http://schemas.openxmlformats.org/officeDocument/2006/relationships/slide" Target="slides/slide546.xml"/><Relationship Id="rId312" Type="http://schemas.openxmlformats.org/officeDocument/2006/relationships/slide" Target="slides/slide308.xml"/><Relationship Id="rId433" Type="http://schemas.openxmlformats.org/officeDocument/2006/relationships/slide" Target="slides/slide429.xml"/><Relationship Id="rId554" Type="http://schemas.openxmlformats.org/officeDocument/2006/relationships/slide" Target="slides/slide550.xml"/><Relationship Id="rId311" Type="http://schemas.openxmlformats.org/officeDocument/2006/relationships/slide" Target="slides/slide307.xml"/><Relationship Id="rId432" Type="http://schemas.openxmlformats.org/officeDocument/2006/relationships/slide" Target="slides/slide428.xml"/><Relationship Id="rId553" Type="http://schemas.openxmlformats.org/officeDocument/2006/relationships/slide" Target="slides/slide549.xml"/><Relationship Id="rId310" Type="http://schemas.openxmlformats.org/officeDocument/2006/relationships/slide" Target="slides/slide306.xml"/><Relationship Id="rId431" Type="http://schemas.openxmlformats.org/officeDocument/2006/relationships/slide" Target="slides/slide427.xml"/><Relationship Id="rId552" Type="http://schemas.openxmlformats.org/officeDocument/2006/relationships/slide" Target="slides/slide548.xml"/><Relationship Id="rId430" Type="http://schemas.openxmlformats.org/officeDocument/2006/relationships/slide" Target="slides/slide426.xml"/><Relationship Id="rId551" Type="http://schemas.openxmlformats.org/officeDocument/2006/relationships/slide" Target="slides/slide54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0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3" name="Google Shape;873;p10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0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8" name="Google Shape;888;p10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0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4" name="Google Shape;894;p10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0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2" name="Google Shape;902;p10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10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0" name="Google Shape;910;p10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0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8" name="Google Shape;918;p10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0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6" name="Google Shape;926;p10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0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4" name="Google Shape;934;p10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0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2" name="Google Shape;942;p10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0" name="Google Shape;950;p1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8" name="Google Shape;958;p1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6" name="Google Shape;966;p1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4" name="Google Shape;974;p1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2" name="Google Shape;982;p1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p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1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7" name="Google Shape;997;p1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1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3" name="Google Shape;1003;p1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1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1" name="Google Shape;1011;p1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1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9" name="Google Shape;1019;p1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2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7" name="Google Shape;1027;p1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2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5" name="Google Shape;1035;p1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2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3" name="Google Shape;1043;p1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12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1" name="Google Shape;1051;p1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12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9" name="Google Shape;1059;p1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2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7" name="Google Shape;1067;p1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12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5" name="Google Shape;1075;p1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12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3" name="Google Shape;1083;p1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2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1" name="Google Shape;1091;p1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1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13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6" name="Google Shape;1106;p1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3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2" name="Google Shape;1112;p13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3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0" name="Google Shape;1120;p13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3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8" name="Google Shape;1128;p13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13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6" name="Google Shape;1136;p13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3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4" name="Google Shape;1144;p13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3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2" name="Google Shape;1152;p13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13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0" name="Google Shape;1160;p13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3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8" name="Google Shape;1168;p13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13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6" name="Google Shape;1176;p13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14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4" name="Google Shape;1184;p14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4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2" name="Google Shape;1192;p14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4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0" name="Google Shape;1200;p14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" name="Google Shape;1208;p1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4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5" name="Google Shape;1215;p14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4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1" name="Google Shape;1221;p14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14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9" name="Google Shape;1229;p14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14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7" name="Google Shape;1237;p14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14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5" name="Google Shape;1245;p14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4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3" name="Google Shape;1253;p14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5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1" name="Google Shape;1261;p15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5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9" name="Google Shape;1269;p15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15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7" name="Google Shape;1277;p15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15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5" name="Google Shape;1285;p15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5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3" name="Google Shape;1293;p15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5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1" name="Google Shape;1301;p15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15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9" name="Google Shape;1309;p15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1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1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5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4" name="Google Shape;1324;p15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15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0" name="Google Shape;1330;p15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6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8" name="Google Shape;1338;p16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16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6" name="Google Shape;1346;p16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16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4" name="Google Shape;1354;p16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16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2" name="Google Shape;1362;p16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6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0" name="Google Shape;1370;p16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6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8" name="Google Shape;1378;p16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6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6" name="Google Shape;1386;p16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6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4" name="Google Shape;1394;p16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16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2" name="Google Shape;1402;p16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16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0" name="Google Shape;1410;p16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17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8" name="Google Shape;1418;p17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1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6" name="Google Shape;1426;p1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7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3" name="Google Shape;1433;p17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17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9" name="Google Shape;1439;p17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17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7" name="Google Shape;1447;p17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17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5" name="Google Shape;1455;p17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17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3" name="Google Shape;1463;p17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7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1" name="Google Shape;1471;p17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17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9" name="Google Shape;1479;p17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17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7" name="Google Shape;1487;p17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8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5" name="Google Shape;1495;p18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18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3" name="Google Shape;1503;p18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18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1" name="Google Shape;1511;p18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18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9" name="Google Shape;1519;p18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18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7" name="Google Shape;1527;p18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1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5" name="Google Shape;1535;p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18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2" name="Google Shape;1542;p18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8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8" name="Google Shape;1548;p18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18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6" name="Google Shape;1556;p18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8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4" name="Google Shape;1564;p18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9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2" name="Google Shape;1572;p19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19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0" name="Google Shape;1580;p19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19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8" name="Google Shape;1588;p19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19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6" name="Google Shape;1596;p19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19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4" name="Google Shape;1604;p19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19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2" name="Google Shape;1612;p19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19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0" name="Google Shape;1620;p19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19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8" name="Google Shape;1628;p19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19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6" name="Google Shape;1636;p19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2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19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4" name="Google Shape;1644;p19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20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2" name="Google Shape;1652;p20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20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0" name="Google Shape;1660;p20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20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8" name="Google Shape;1668;p20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20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6" name="Google Shape;1676;p20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20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4" name="Google Shape;1684;p20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0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20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2" name="Google Shape;1692;p20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20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0" name="Google Shape;1700;p20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20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8" name="Google Shape;1708;p20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20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6" name="Google Shape;1716;p20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0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4" name="Google Shape;1724;p20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0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2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2" name="Google Shape;1732;p2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8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2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0" name="Google Shape;1740;p2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2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8" name="Google Shape;1748;p2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2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6" name="Google Shape;1756;p2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2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p2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4" name="Google Shape;1764;p2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21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2" name="Google Shape;1772;p2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21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0" name="Google Shape;1780;p2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6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" name="Google Shape;1787;p21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8" name="Google Shape;1788;p2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4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21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6" name="Google Shape;1796;p2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2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Google Shape;1803;p21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4" name="Google Shape;1804;p2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0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22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2" name="Google Shape;1812;p2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22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0" name="Google Shape;1820;p2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6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p22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8" name="Google Shape;1828;p2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4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p22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6" name="Google Shape;1836;p2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22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4" name="Google Shape;1844;p2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22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2" name="Google Shape;1852;p2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8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22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0" name="Google Shape;1860;p2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p22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8" name="Google Shape;1868;p2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4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22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6" name="Google Shape;1876;p2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22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4" name="Google Shape;1884;p22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0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23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2" name="Google Shape;1892;p2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23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0" name="Google Shape;1900;p23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23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8" name="Google Shape;1908;p23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23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6" name="Google Shape;1916;p23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p23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4" name="Google Shape;1924;p23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23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2" name="Google Shape;1932;p23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23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0" name="Google Shape;1940;p23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p23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8" name="Google Shape;1948;p23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23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6" name="Google Shape;1956;p23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2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23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4" name="Google Shape;1964;p23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24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2" name="Google Shape;1972;p24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24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0" name="Google Shape;1980;p24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p24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8" name="Google Shape;1988;p24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4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24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6" name="Google Shape;1996;p24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p24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4" name="Google Shape;2004;p24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0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24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2" name="Google Shape;2012;p24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24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0" name="Google Shape;2020;p24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2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8" name="Google Shape;2028;p2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3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p24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5" name="Google Shape;2035;p24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9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p24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1" name="Google Shape;2041;p24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25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9" name="Google Shape;2049;p25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25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7" name="Google Shape;2057;p25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25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5" name="Google Shape;2065;p25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25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3" name="Google Shape;2073;p25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p25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1" name="Google Shape;2081;p25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7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" name="Google Shape;2088;p25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9" name="Google Shape;2089;p25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5" name="Shape 2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6" name="Google Shape;2096;p25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7" name="Google Shape;2097;p25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3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25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5" name="Google Shape;2105;p25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25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3" name="Google Shape;2113;p25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25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1" name="Google Shape;2121;p25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7" name="Shape 2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8" name="Google Shape;2128;p26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9" name="Google Shape;2129;p26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26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7" name="Google Shape;2137;p26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3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p26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5" name="Google Shape;2145;p26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26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3" name="Google Shape;2153;p26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9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26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1" name="Google Shape;2161;p26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7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p26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9" name="Google Shape;2169;p26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26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7" name="Google Shape;2177;p26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26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5" name="Google Shape;2185;p26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Google Shape;2192;p26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3" name="Google Shape;2193;p26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9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Google Shape;2200;p26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1" name="Google Shape;2201;p26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7" name="Shape 2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8" name="Google Shape;2208;p27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9" name="Google Shape;2209;p27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5" name="Shape 2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" name="Google Shape;2216;p27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7" name="Google Shape;2217;p27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27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5" name="Google Shape;2225;p27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p27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3" name="Google Shape;2233;p27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9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27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1" name="Google Shape;2241;p27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7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27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9" name="Google Shape;2249;p27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5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27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7" name="Google Shape;2257;p27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27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5" name="Google Shape;2265;p27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p27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3" name="Google Shape;2273;p27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27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1" name="Google Shape;2281;p27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7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28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9" name="Google Shape;2289;p28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5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28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7" name="Google Shape;2297;p28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3" name="Shape 2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" name="Google Shape;2304;p28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5" name="Google Shape;2305;p28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p28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3" name="Google Shape;2313;p28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9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p28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1" name="Google Shape;2321;p28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7" name="Shape 2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8" name="Google Shape;2328;p28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9" name="Google Shape;2329;p28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p28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7" name="Google Shape;2337;p28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3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28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5" name="Google Shape;2345;p28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28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3" name="Google Shape;2353;p28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9" name="Shape 2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" name="Google Shape;2360;p28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1" name="Google Shape;2361;p28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2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7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p29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9" name="Google Shape;2369;p29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5" name="Shape 2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6" name="Google Shape;2376;p29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7" name="Google Shape;2377;p29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3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p29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5" name="Google Shape;2385;p29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29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3" name="Google Shape;2393;p29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9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p29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1" name="Google Shape;2401;p29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7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p29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9" name="Google Shape;2409;p29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5" name="Shape 2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" name="Google Shape;2416;p29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7" name="Google Shape;2417;p29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3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p2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5" name="Google Shape;2425;p2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p29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2" name="Google Shape;2432;p29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6" name="Shape 2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" name="Google Shape;2437;p29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8" name="Google Shape;2438;p29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4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5" name="Google Shape;2445;p30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6" name="Google Shape;2446;p30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2" name="Shape 2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3" name="Google Shape;2453;p30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4" name="Google Shape;2454;p30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30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2" name="Google Shape;2462;p30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8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9" name="Google Shape;2469;p30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0" name="Google Shape;2470;p30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6" name="Shape 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7" name="Google Shape;2477;p30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8" name="Google Shape;2478;p30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4" name="Shape 2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5" name="Google Shape;2485;p30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6" name="Google Shape;2486;p30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2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3" name="Google Shape;2493;p30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4" name="Google Shape;2494;p30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p30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2" name="Google Shape;2502;p30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8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p30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0" name="Google Shape;2510;p30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p30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8" name="Google Shape;2518;p30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4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5" name="Google Shape;2525;p3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6" name="Google Shape;2526;p3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p3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4" name="Google Shape;2534;p3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0" name="Shape 2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1" name="Google Shape;2541;p3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2" name="Google Shape;2542;p3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8" name="Shape 2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" name="Google Shape;2549;p3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0" name="Google Shape;2550;p3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6" name="Shape 2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7" name="Google Shape;2557;p3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8" name="Google Shape;2558;p3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4" name="Shape 2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" name="Google Shape;2565;p31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6" name="Google Shape;2566;p3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2" name="Shape 2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" name="Google Shape;2573;p31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4" name="Google Shape;2574;p3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p31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2" name="Google Shape;2582;p3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8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p31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0" name="Google Shape;2590;p3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6" name="Shape 2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7" name="Google Shape;2597;p31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8" name="Google Shape;2598;p3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p3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4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p32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6" name="Google Shape;2606;p3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2" name="Shape 2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Google Shape;2613;p32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4" name="Google Shape;2614;p3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0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p32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2" name="Google Shape;2622;p3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8" name="Shape 2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Google Shape;2629;p32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0" name="Google Shape;2630;p3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6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32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8" name="Google Shape;2638;p3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4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5" name="Google Shape;2645;p32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6" name="Google Shape;2646;p3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2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p32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4" name="Google Shape;2654;p3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p32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2" name="Google Shape;2662;p3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32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0" name="Google Shape;2670;p3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p32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8" name="Google Shape;2678;p32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3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p33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6" name="Google Shape;2686;p3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2" name="Shape 2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" name="Google Shape;2693;p33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4" name="Google Shape;2694;p33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0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p33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2" name="Google Shape;2702;p33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p33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0" name="Google Shape;2710;p33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6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33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8" name="Google Shape;2718;p33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4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p33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6" name="Google Shape;2726;p33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2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p33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4" name="Google Shape;2734;p33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0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1" name="Google Shape;2741;p33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2" name="Google Shape;2742;p33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p33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0" name="Google Shape;2750;p33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6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p33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8" name="Google Shape;2758;p33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3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4" name="Shape 2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" name="Google Shape;2765;p34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6" name="Google Shape;2766;p34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2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p34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4" name="Google Shape;2774;p34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0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p34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2" name="Google Shape;2782;p34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8" name="Shape 2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9" name="Google Shape;2789;p34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0" name="Google Shape;2790;p34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6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Google Shape;2797;p34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8" name="Google Shape;2798;p34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4" name="Shape 2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" name="Google Shape;2805;p34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6" name="Google Shape;2806;p34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2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Google Shape;2813;p34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4" name="Google Shape;2814;p34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0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p3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2" name="Google Shape;2822;p3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p34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9" name="Google Shape;2829;p34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3" name="Shape 2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4" name="Google Shape;2834;p34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5" name="Google Shape;2835;p34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p3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1" name="Shape 2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2" name="Google Shape;2842;p35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3" name="Google Shape;2843;p35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9" name="Shape 2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0" name="Google Shape;2850;p35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1" name="Google Shape;2851;p35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7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8" name="Google Shape;2858;p35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9" name="Google Shape;2859;p35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5" name="Shape 2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6" name="Google Shape;2866;p35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7" name="Google Shape;2867;p35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3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" name="Google Shape;2874;p35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5" name="Google Shape;2875;p35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1" name="Shape 2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2" name="Google Shape;2882;p35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3" name="Google Shape;2883;p35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p35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1" name="Google Shape;2891;p35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p35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9" name="Google Shape;2899;p35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5" name="Shape 2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6" name="Google Shape;2906;p35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7" name="Google Shape;2907;p35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3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4" name="Google Shape;2914;p35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5" name="Google Shape;2915;p35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3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1" name="Shape 2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p36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3" name="Google Shape;2923;p36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9" name="Shape 2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p36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1" name="Google Shape;2931;p36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7" name="Shape 2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" name="Google Shape;2938;p36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9" name="Google Shape;2939;p36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p36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7" name="Google Shape;2947;p36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3" name="Shape 2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4" name="Google Shape;2954;p36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5" name="Google Shape;2955;p36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Google Shape;2962;p36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3" name="Google Shape;2963;p36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p36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1" name="Google Shape;2971;p36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7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36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9" name="Google Shape;2979;p36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5" name="Shape 2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6" name="Google Shape;2986;p36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7" name="Google Shape;2987;p36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3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4" name="Google Shape;2994;p36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5" name="Google Shape;2995;p36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p3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2" name="Google Shape;3002;p37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3" name="Google Shape;3003;p37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9" name="Shape 3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" name="Google Shape;3010;p37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1" name="Google Shape;3011;p37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7" name="Shape 3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8" name="Google Shape;3018;p37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9" name="Google Shape;3019;p37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6" name="Google Shape;3026;p37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7" name="Google Shape;3027;p37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3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37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5" name="Google Shape;3035;p37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p37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3" name="Google Shape;3043;p37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9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7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1" name="Google Shape;3051;p37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7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37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9" name="Google Shape;3059;p37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5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6" name="Google Shape;3066;p37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7" name="Google Shape;3067;p37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3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074;p37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5" name="Google Shape;3075;p37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" name="Google Shape;389;p3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Google Shape;3082;p38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3" name="Google Shape;3083;p38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9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38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1" name="Google Shape;3091;p38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7" name="Shape 3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Google Shape;3098;p38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9" name="Google Shape;3099;p38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5" name="Shape 3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Google Shape;3106;p38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7" name="Google Shape;3107;p38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3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38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5" name="Google Shape;3115;p38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1" name="Shape 3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2" name="Google Shape;3122;p38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3" name="Google Shape;3123;p38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9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0" name="Google Shape;3130;p38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1" name="Google Shape;3131;p38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7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p38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9" name="Google Shape;3139;p38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5" name="Shape 3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6" name="Google Shape;3146;p38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7" name="Google Shape;3147;p38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3" name="Shape 3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4" name="Google Shape;3154;p38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5" name="Google Shape;3155;p38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3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1" name="Shape 3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2" name="Google Shape;3162;p39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3" name="Google Shape;3163;p39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9" name="Shape 3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0" name="Google Shape;3170;p39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1" name="Google Shape;3171;p39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7" name="Shape 3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Google Shape;3178;p39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9" name="Google Shape;3179;p39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5" name="Shape 3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6" name="Google Shape;3186;p39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7" name="Google Shape;3187;p39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3" name="Shape 3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" name="Google Shape;3194;p39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5" name="Google Shape;3195;p39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p39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3" name="Google Shape;3203;p39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9" name="Shape 3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0" name="Google Shape;3210;p39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1" name="Google Shape;3211;p39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7" name="Shape 3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8" name="Google Shape;3218;p39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9" name="Google Shape;3219;p39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5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p39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7" name="Google Shape;3227;p39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3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4" name="Google Shape;3234;p39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5" name="Google Shape;3235;p39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p4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1" name="Shape 3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2" name="Google Shape;3242;p40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3" name="Google Shape;3243;p40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9" name="Shape 3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Google Shape;3250;p40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1" name="Google Shape;3251;p40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7" name="Shape 3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8" name="Google Shape;3258;p40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9" name="Google Shape;3259;p40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5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40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7" name="Google Shape;3267;p40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3" name="Shape 3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4" name="Google Shape;3274;p40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5" name="Google Shape;3275;p40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2" name="Google Shape;3282;p40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3" name="Google Shape;3283;p40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9" name="Shape 3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Google Shape;3290;p40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1" name="Google Shape;3291;p40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7" name="Shape 3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8" name="Google Shape;3298;p40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9" name="Google Shape;3299;p40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5" name="Shape 3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6" name="Google Shape;3306;p40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7" name="Google Shape;3307;p40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3" name="Shape 3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4" name="Google Shape;3314;p40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5" name="Google Shape;3315;p40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4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1" name="Shape 3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2" name="Google Shape;3322;p4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3" name="Google Shape;3323;p4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9" name="Shape 3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0" name="Google Shape;3330;p4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1" name="Google Shape;3331;p4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7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4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9" name="Google Shape;3339;p4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5" name="Shape 3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6" name="Google Shape;3346;p4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7" name="Google Shape;3347;p4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3" name="Shape 3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4" name="Google Shape;3354;p4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5" name="Google Shape;3355;p4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1" name="Shape 3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2" name="Google Shape;3362;p41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3" name="Google Shape;3363;p4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9" name="Shape 3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0" name="Google Shape;3370;p41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1" name="Google Shape;3371;p4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7" name="Shape 3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8" name="Google Shape;3378;p41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9" name="Google Shape;3379;p4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5" name="Shape 3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6" name="Google Shape;3386;p41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7" name="Google Shape;3387;p4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3" name="Shape 3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4" name="Google Shape;3394;p41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5" name="Google Shape;3395;p4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4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1" name="Shape 3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2" name="Google Shape;3402;p42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3" name="Google Shape;3403;p4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9" name="Shape 3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0" name="Google Shape;3410;p42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1" name="Google Shape;3411;p4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7" name="Shape 3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8" name="Google Shape;3418;p42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9" name="Google Shape;3419;p4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5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42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7" name="Google Shape;3427;p4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3" name="Shape 3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4" name="Google Shape;3434;p42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5" name="Google Shape;3435;p4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1" name="Shape 3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2" name="Google Shape;3442;p42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3" name="Google Shape;3443;p4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9" name="Shape 3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" name="Google Shape;3450;p42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1" name="Google Shape;3451;p4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7" name="Shape 3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8" name="Google Shape;3458;p42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9" name="Google Shape;3459;p4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5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6" name="Google Shape;3466;p42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7" name="Google Shape;3467;p4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3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4" name="Google Shape;3474;p42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5" name="Google Shape;3475;p42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p4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1" name="Shape 3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" name="Google Shape;3482;p43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3" name="Google Shape;3483;p4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9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0" name="Google Shape;3490;p43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1" name="Google Shape;3491;p43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7" name="Shape 3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8" name="Google Shape;3498;p43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9" name="Google Shape;3499;p43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5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p43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7" name="Google Shape;3507;p43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3" name="Shape 3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4" name="Google Shape;3514;p43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5" name="Google Shape;3515;p43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p43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3" name="Google Shape;3523;p43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9" name="Shape 3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0" name="Google Shape;3530;p43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1" name="Google Shape;3531;p43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7" name="Shape 3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8" name="Google Shape;3538;p43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9" name="Google Shape;3539;p43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5" name="Shape 3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6" name="Google Shape;3546;p43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47" name="Google Shape;3547;p43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3" name="Shape 3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4" name="Google Shape;3554;p43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5" name="Google Shape;3555;p43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4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1" name="Shape 3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2" name="Google Shape;3562;p44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3" name="Google Shape;3563;p44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9" name="Shape 3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0" name="Google Shape;3570;p44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1" name="Google Shape;3571;p44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7" name="Shape 3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8" name="Google Shape;3578;p44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9" name="Google Shape;3579;p44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5" name="Shape 3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" name="Google Shape;3586;p44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7" name="Google Shape;3587;p44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3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Google Shape;3594;p44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5" name="Google Shape;3595;p44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p44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3" name="Google Shape;3603;p44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9" name="Shape 3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0" name="Google Shape;3610;p44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1" name="Google Shape;3611;p44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7" name="Shape 3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8" name="Google Shape;3618;p44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9" name="Google Shape;3619;p44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5" name="Shape 3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6" name="Google Shape;3626;p44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7" name="Google Shape;3627;p44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3" name="Shape 3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4" name="Google Shape;3634;p44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5" name="Google Shape;3635;p44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1" name="Shape 3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2" name="Google Shape;3642;p45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3" name="Google Shape;3643;p45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9" name="Shape 3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0" name="Google Shape;3650;p45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1" name="Google Shape;3651;p45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7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8" name="Google Shape;3658;p45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9" name="Google Shape;3659;p45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5" name="Shape 3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6" name="Google Shape;3666;p45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7" name="Google Shape;3667;p45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3" name="Shape 3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4" name="Google Shape;3674;p45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5" name="Google Shape;3675;p45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1" name="Shape 3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Google Shape;3682;p45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3" name="Google Shape;3683;p45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9" name="Shape 3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0" name="Google Shape;3690;p45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1" name="Google Shape;3691;p45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7" name="Shape 3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8" name="Google Shape;3698;p4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9" name="Google Shape;3699;p4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4" name="Shape 3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5" name="Google Shape;3705;p45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6" name="Google Shape;3706;p45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0" name="Shape 3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1" name="Google Shape;3711;p45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2" name="Google Shape;3712;p45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4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8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p46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0" name="Google Shape;3720;p46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6" name="Shape 3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" name="Google Shape;3727;p46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8" name="Google Shape;3728;p46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4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p46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6" name="Google Shape;3736;p46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2" name="Shape 3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3" name="Google Shape;3743;p46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4" name="Google Shape;3744;p46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0" name="Shape 3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1" name="Google Shape;3751;p46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2" name="Google Shape;3752;p46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8" name="Shape 3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9" name="Google Shape;3759;p46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0" name="Google Shape;3760;p46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6" name="Shape 3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7" name="Google Shape;3767;p46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8" name="Google Shape;3768;p46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4" name="Shape 3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5" name="Google Shape;3775;p46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6" name="Google Shape;3776;p46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2" name="Shape 3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3" name="Google Shape;3783;p46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84" name="Google Shape;3784;p46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0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46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2" name="Google Shape;3792;p46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p4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8" name="Shape 3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" name="Google Shape;3799;p47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0" name="Google Shape;3800;p47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6" name="Shape 3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7" name="Google Shape;3807;p47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8" name="Google Shape;3808;p47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4" name="Shape 3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5" name="Google Shape;3815;p47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6" name="Google Shape;3816;p47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2" name="Shape 3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3" name="Google Shape;3823;p47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4" name="Google Shape;3824;p47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0" name="Shape 3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1" name="Google Shape;3831;p47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2" name="Google Shape;3832;p47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8" name="Shape 3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9" name="Google Shape;3839;p47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0" name="Google Shape;3840;p47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6" name="Shape 3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7" name="Google Shape;3847;p47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8" name="Google Shape;3848;p47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4" name="Shape 3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5" name="Google Shape;3855;p47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6" name="Google Shape;3856;p47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2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3" name="Google Shape;3863;p47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64" name="Google Shape;3864;p47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0" name="Shape 3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" name="Google Shape;3871;p47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2" name="Google Shape;3872;p47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p4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8" name="Shape 3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9" name="Google Shape;3879;p48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0" name="Google Shape;3880;p48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6" name="Shape 3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48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8" name="Google Shape;3888;p48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4" name="Shape 3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5" name="Google Shape;3895;p48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6" name="Google Shape;3896;p48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2" name="Shape 3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3" name="Google Shape;3903;p48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4" name="Google Shape;3904;p48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0" name="Shape 3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" name="Google Shape;3911;p48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12" name="Google Shape;3912;p48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8" name="Shape 3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9" name="Google Shape;3919;p48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0" name="Google Shape;3920;p48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6" name="Shape 3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7" name="Google Shape;3927;p48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8" name="Google Shape;3928;p48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4" name="Shape 3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5" name="Google Shape;3935;p48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6" name="Google Shape;3936;p48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2" name="Shape 3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3" name="Google Shape;3943;p48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44" name="Google Shape;3944;p48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0" name="Shape 3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1" name="Google Shape;3951;p48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2" name="Google Shape;3952;p48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p4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8" name="Shape 3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9" name="Google Shape;3959;p49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0" name="Google Shape;3960;p49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6" name="Shape 3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7" name="Google Shape;3967;p49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8" name="Google Shape;3968;p49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4" name="Shape 3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5" name="Google Shape;3975;p49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6" name="Google Shape;3976;p49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2" name="Shape 3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" name="Google Shape;3983;p49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4" name="Google Shape;3984;p49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0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p49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2" name="Google Shape;3992;p49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8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p49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0" name="Google Shape;4000;p49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6" name="Shape 4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7" name="Google Shape;4007;p49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8" name="Google Shape;4008;p49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4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p49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6" name="Google Shape;4016;p49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2" name="Shape 4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3" name="Google Shape;4023;p49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4" name="Google Shape;4024;p49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0" name="Shape 4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1" name="Google Shape;4031;p49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2" name="Google Shape;4032;p49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2" name="Google Shape;482;p5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8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p50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0" name="Google Shape;4040;p50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6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7" name="Google Shape;4047;p50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8" name="Google Shape;4048;p50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4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" name="Google Shape;4055;p50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6" name="Google Shape;4056;p50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2" name="Shape 4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3" name="Google Shape;4063;p50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4" name="Google Shape;4064;p50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0" name="Shape 4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1" name="Google Shape;4071;p50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2" name="Google Shape;4072;p50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8" name="Shape 4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9" name="Google Shape;4079;p50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0" name="Google Shape;4080;p50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6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7" name="Google Shape;4087;p50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8" name="Google Shape;4088;p50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4" name="Shape 4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5" name="Google Shape;4095;p50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6" name="Google Shape;4096;p50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2" name="Shape 4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Google Shape;4103;p50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4" name="Google Shape;4104;p50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0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Google Shape;4111;p50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2" name="Google Shape;4112;p50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" name="Google Shape;490;p5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8" name="Shape 4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9" name="Google Shape;4119;p5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0" name="Google Shape;4120;p5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6" name="Shape 4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7" name="Google Shape;4127;p5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8" name="Google Shape;4128;p5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4" name="Shape 4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5" name="Google Shape;4135;p5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6" name="Google Shape;4136;p5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2" name="Shape 4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3" name="Google Shape;4143;p5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44" name="Google Shape;4144;p5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0" name="Shape 4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1" name="Google Shape;4151;p5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2" name="Google Shape;4152;p5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8" name="Shape 4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9" name="Google Shape;4159;p51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0" name="Google Shape;4160;p5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6" name="Shape 4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" name="Google Shape;4167;p51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8" name="Google Shape;4168;p5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4" name="Shape 4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5" name="Google Shape;4175;p51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6" name="Google Shape;4176;p5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2" name="Shape 4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3" name="Google Shape;4183;p51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4" name="Google Shape;4184;p5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0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51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2" name="Google Shape;4192;p5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8" name="Google Shape;498;p5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8" name="Shape 4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" name="Google Shape;4199;p52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0" name="Google Shape;4200;p5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6" name="Shape 4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7" name="Google Shape;4207;p52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8" name="Google Shape;4208;p5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4" name="Shape 4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5" name="Google Shape;4215;p52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6" name="Google Shape;4216;p5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2" name="Shape 4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3" name="Google Shape;4223;p52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4" name="Google Shape;4224;p5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0" name="Shape 4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1" name="Google Shape;4231;p52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32" name="Google Shape;4232;p5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8" name="Shape 4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" name="Google Shape;4239;p52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0" name="Google Shape;4240;p5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6" name="Shape 4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7" name="Google Shape;4247;p52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8" name="Google Shape;4248;p5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4" name="Shape 4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5" name="Google Shape;4255;p52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6" name="Google Shape;4256;p5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2" name="Shape 4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3" name="Google Shape;4263;p52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4" name="Google Shape;4264;p5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0" name="Shape 4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1" name="Google Shape;4271;p52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2" name="Google Shape;4272;p52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6" name="Google Shape;506;p5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8" name="Shape 4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9" name="Google Shape;4279;p53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0" name="Google Shape;4280;p5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6" name="Shape 4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7" name="Google Shape;4287;p53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8" name="Google Shape;4288;p53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4" name="Shape 4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5" name="Google Shape;4295;p53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6" name="Google Shape;4296;p53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2" name="Shape 4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" name="Google Shape;4303;p53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04" name="Google Shape;4304;p53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0" name="Shape 4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" name="Google Shape;4311;p53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2" name="Google Shape;4312;p53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8" name="Shape 4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9" name="Google Shape;4319;p53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20" name="Google Shape;4320;p53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6" name="Shape 4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7" name="Google Shape;4327;p53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28" name="Google Shape;4328;p53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4" name="Shape 4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5" name="Google Shape;4335;p53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6" name="Google Shape;4336;p53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2" name="Shape 4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3" name="Google Shape;4343;p53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4" name="Google Shape;4344;p53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0" name="Shape 4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1" name="Google Shape;4351;p53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2" name="Google Shape;4352;p53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p5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8" name="Shape 4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9" name="Google Shape;4359;p54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0" name="Google Shape;4360;p54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6" name="Shape 4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7" name="Google Shape;4367;p54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8" name="Google Shape;4368;p54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4" name="Shape 4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5" name="Google Shape;4375;p54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6" name="Google Shape;4376;p54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2" name="Shape 4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3" name="Google Shape;4383;p54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4" name="Google Shape;4384;p54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0" name="Shape 4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1" name="Google Shape;4391;p54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92" name="Google Shape;4392;p54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8" name="Shape 4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9" name="Google Shape;4399;p54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00" name="Google Shape;4400;p54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6" name="Shape 4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7" name="Google Shape;4407;p54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08" name="Google Shape;4408;p54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4" name="Shape 4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5" name="Google Shape;4415;p54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16" name="Google Shape;4416;p54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2" name="Shape 4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" name="Google Shape;4423;p54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4" name="Google Shape;4424;p54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0" name="Shape 4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1" name="Google Shape;4431;p54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2" name="Google Shape;4432;p54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" name="Google Shape;522;p5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8" name="Shape 4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9" name="Google Shape;4439;p55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0" name="Google Shape;4440;p55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6" name="Shape 4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7" name="Google Shape;4447;p55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8" name="Google Shape;4448;p55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4" name="Shape 4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5" name="Google Shape;4455;p55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6" name="Google Shape;4456;p55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2" name="Shape 4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3" name="Google Shape;4463;p55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64" name="Google Shape;4464;p55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0" name="Shape 4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1" name="Google Shape;4471;p55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2" name="Google Shape;4472;p55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8" name="Shape 4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9" name="Google Shape;4479;p55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0" name="Google Shape;4480;p55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6" name="Shape 4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7" name="Google Shape;4487;p55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8" name="Google Shape;4488;p55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4" name="Shape 4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" name="Google Shape;4495;p55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6" name="Google Shape;4496;p55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2" name="Shape 4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3" name="Google Shape;4503;p55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4" name="Google Shape;4504;p55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0" name="Shape 4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1" name="Google Shape;4511;p55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2" name="Google Shape;4512;p55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0" name="Google Shape;530;p5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8" name="Shape 4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9" name="Google Shape;4519;p56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0" name="Google Shape;4520;p56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6" name="Shape 4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7" name="Google Shape;4527;p56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8" name="Google Shape;4528;p56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4" name="Shape 4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5" name="Google Shape;4535;p56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6" name="Google Shape;4536;p56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2" name="Shape 4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3" name="Google Shape;4543;p56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44" name="Google Shape;4544;p56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0" name="Shape 4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1" name="Google Shape;4551;p56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52" name="Google Shape;4552;p56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8" name="Shape 4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9" name="Google Shape;4559;p56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0" name="Google Shape;4560;p56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6" name="Shape 4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" name="Google Shape;4567;p56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8" name="Google Shape;4568;p56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4" name="Shape 4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5" name="Google Shape;4575;p56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6" name="Google Shape;4576;p56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2" name="Shape 4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3" name="Google Shape;4583;p56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4" name="Google Shape;4584;p56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0" name="Shape 4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1" name="Google Shape;4591;p56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2" name="Google Shape;4592;p56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8" name="Google Shape;538;p5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8" name="Shape 4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9" name="Google Shape;4599;p57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0" name="Google Shape;4600;p57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6" name="Shape 4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7" name="Google Shape;4607;p57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8" name="Google Shape;4608;p57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4" name="Shape 4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" name="Google Shape;4615;p57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16" name="Google Shape;4616;p57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2" name="Shape 4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3" name="Google Shape;4623;p57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24" name="Google Shape;4624;p57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0" name="Shape 4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1" name="Google Shape;4631;p57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2" name="Google Shape;4632;p57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8" name="Shape 4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9" name="Google Shape;4639;p57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0" name="Google Shape;4640;p57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6" name="Shape 4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7" name="Google Shape;4647;p57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8" name="Google Shape;4648;p57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4" name="Shape 4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5" name="Google Shape;4655;p57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6" name="Google Shape;4656;p57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2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3" name="Google Shape;4663;p57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4" name="Google Shape;4664;p57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0" name="Shape 4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1" name="Google Shape;4671;p57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2" name="Google Shape;4672;p57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5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5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8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58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80" name="Google Shape;4680;p58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6" name="Shape 4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7" name="Google Shape;4687;p58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88" name="Google Shape;4688;p58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4" name="Shape 4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5" name="Google Shape;4695;p58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6" name="Google Shape;4696;p58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2" name="Shape 4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3" name="Google Shape;4703;p58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4" name="Google Shape;4704;p58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0" name="Shape 4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" name="Google Shape;4711;p58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2" name="Google Shape;4712;p58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8" name="Shape 4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9" name="Google Shape;4719;p58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20" name="Google Shape;4720;p58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6" name="Shape 4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7" name="Google Shape;4727;p58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28" name="Google Shape;4728;p58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4" name="Shape 4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5" name="Google Shape;4735;p58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36" name="Google Shape;4736;p58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2" name="Shape 4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3" name="Google Shape;4743;p58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4" name="Google Shape;4744;p58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0" name="Shape 4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" name="Google Shape;4751;p58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2" name="Google Shape;4752;p58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8" name="Shape 4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9" name="Google Shape;4759;p59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0" name="Google Shape;4760;p59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6" name="Shape 4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7" name="Google Shape;4767;p59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8" name="Google Shape;4768;p59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4" name="Shape 4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5" name="Google Shape;4775;p59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6" name="Google Shape;4776;p59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2" name="Shape 4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3" name="Google Shape;4783;p59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4" name="Google Shape;4784;p59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0" name="Shape 4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1" name="Google Shape;4791;p59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92" name="Google Shape;4792;p59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8" name="Shape 4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9" name="Google Shape;4799;p59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00" name="Google Shape;4800;p59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6" name="Shape 4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7" name="Google Shape;4807;p59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08" name="Google Shape;4808;p59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4" name="Shape 4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5" name="Google Shape;4815;p59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16" name="Google Shape;4816;p59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2" name="Shape 4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" name="Google Shape;4823;p59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24" name="Google Shape;4824;p59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0" name="Shape 4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1" name="Google Shape;4831;p59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2" name="Google Shape;4832;p59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6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1" name="Google Shape;561;p6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8" name="Shape 4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9" name="Google Shape;4839;p60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0" name="Google Shape;4840;p60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6" name="Shape 4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7" name="Google Shape;4847;p60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8" name="Google Shape;4848;p60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4" name="Shape 4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5" name="Google Shape;4855;p60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6" name="Google Shape;4856;p60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2" name="Shape 4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3" name="Google Shape;4863;p60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4" name="Google Shape;4864;p60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0" name="Shape 4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1" name="Google Shape;4871;p60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2" name="Google Shape;4872;p60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8" name="Shape 4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9" name="Google Shape;4879;p60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80" name="Google Shape;4880;p60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6" name="Shape 4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7" name="Google Shape;4887;p60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88" name="Google Shape;4888;p60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4" name="Shape 4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5" name="Google Shape;4895;p60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96" name="Google Shape;4896;p60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2" name="Shape 4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3" name="Google Shape;4903;p60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4" name="Google Shape;4904;p60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0" name="Shape 4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1" name="Google Shape;4911;p60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2" name="Google Shape;4912;p60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p6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8" name="Shape 4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9" name="Google Shape;4919;p61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0" name="Google Shape;4920;p6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6" name="Shape 4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7" name="Google Shape;4927;p61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8" name="Google Shape;4928;p6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4" name="Shape 4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" name="Google Shape;4935;p61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6" name="Google Shape;4936;p6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2" name="Shape 4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3" name="Google Shape;4943;p61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44" name="Google Shape;4944;p6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0" name="Shape 4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1" name="Google Shape;4951;p61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2" name="Google Shape;4952;p6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8" name="Shape 4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9" name="Google Shape;4959;p6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0" name="Google Shape;4960;p6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5" name="Google Shape;575;p6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p6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1" name="Google Shape;591;p6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6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p6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7" name="Google Shape;607;p6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6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5" name="Google Shape;615;p6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p6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1" name="Google Shape;631;p6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9" name="Google Shape;639;p7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7" name="Google Shape;647;p7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7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7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7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0" name="Google Shape;670;p7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7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6" name="Google Shape;676;p7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7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4" name="Google Shape;684;p7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7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2" name="Google Shape;692;p7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7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0" name="Google Shape;700;p7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7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8" name="Google Shape;708;p7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8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6" name="Google Shape;716;p8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8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4" name="Google Shape;724;p8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2" name="Google Shape;732;p8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8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0" name="Google Shape;740;p8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8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8" name="Google Shape;748;p8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8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6" name="Google Shape;756;p8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8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4" name="Google Shape;764;p8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8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8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8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5" name="Google Shape;785;p8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90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3" name="Google Shape;793;p9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91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1" name="Google Shape;801;p9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92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9" name="Google Shape;809;p9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93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7" name="Google Shape;817;p9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94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9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95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3" name="Google Shape;833;p9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96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1" name="Google Shape;841;p9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97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9" name="Google Shape;849;p9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98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7" name="Google Shape;857;p9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99:notes"/>
          <p:cNvSpPr/>
          <p:nvPr>
            <p:ph idx="2" type="sldImg"/>
          </p:nvPr>
        </p:nvSpPr>
        <p:spPr>
          <a:xfrm>
            <a:off x="217488" y="812800"/>
            <a:ext cx="7123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5" name="Google Shape;865;p9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1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6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6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6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6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6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6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6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6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6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6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3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slide" Target="/ppt/slides/slide3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Relationship Id="rId3" Type="http://schemas.openxmlformats.org/officeDocument/2006/relationships/slide" Target="/ppt/slides/slide3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Relationship Id="rId3" Type="http://schemas.openxmlformats.org/officeDocument/2006/relationships/slide" Target="/ppt/slides/slide3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Relationship Id="rId3" Type="http://schemas.openxmlformats.org/officeDocument/2006/relationships/slide" Target="/ppt/slides/slide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Relationship Id="rId3" Type="http://schemas.openxmlformats.org/officeDocument/2006/relationships/slide" Target="/ppt/slides/slide3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Relationship Id="rId3" Type="http://schemas.openxmlformats.org/officeDocument/2006/relationships/slide" Target="/ppt/slides/slide3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Relationship Id="rId3" Type="http://schemas.openxmlformats.org/officeDocument/2006/relationships/slide" Target="/ppt/slides/slide3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Relationship Id="rId3" Type="http://schemas.openxmlformats.org/officeDocument/2006/relationships/slide" Target="/ppt/slides/slide3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Relationship Id="rId3" Type="http://schemas.openxmlformats.org/officeDocument/2006/relationships/slide" Target="/ppt/slides/slide3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Relationship Id="rId3" Type="http://schemas.openxmlformats.org/officeDocument/2006/relationships/slide" Target="/ppt/slides/slide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3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Relationship Id="rId3" Type="http://schemas.openxmlformats.org/officeDocument/2006/relationships/slide" Target="/ppt/slides/slide3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Relationship Id="rId3" Type="http://schemas.openxmlformats.org/officeDocument/2006/relationships/slide" Target="/ppt/slides/slide3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Relationship Id="rId3" Type="http://schemas.openxmlformats.org/officeDocument/2006/relationships/slide" Target="/ppt/slides/slide3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Relationship Id="rId3" Type="http://schemas.openxmlformats.org/officeDocument/2006/relationships/slide" Target="/ppt/slides/slide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Relationship Id="rId3" Type="http://schemas.openxmlformats.org/officeDocument/2006/relationships/slide" Target="/ppt/slides/slide3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Relationship Id="rId3" Type="http://schemas.openxmlformats.org/officeDocument/2006/relationships/slide" Target="/ppt/slides/slide3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Relationship Id="rId3" Type="http://schemas.openxmlformats.org/officeDocument/2006/relationships/slide" Target="/ppt/slides/slide3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Relationship Id="rId3" Type="http://schemas.openxmlformats.org/officeDocument/2006/relationships/slide" Target="/ppt/slides/slide3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Relationship Id="rId3" Type="http://schemas.openxmlformats.org/officeDocument/2006/relationships/slide" Target="/ppt/slides/slide3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Relationship Id="rId3" Type="http://schemas.openxmlformats.org/officeDocument/2006/relationships/slide" Target="/ppt/slides/slide3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3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Relationship Id="rId3" Type="http://schemas.openxmlformats.org/officeDocument/2006/relationships/slide" Target="/ppt/slides/slide3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Relationship Id="rId3" Type="http://schemas.openxmlformats.org/officeDocument/2006/relationships/slide" Target="/ppt/slides/slide3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Relationship Id="rId3" Type="http://schemas.openxmlformats.org/officeDocument/2006/relationships/slide" Target="/ppt/slides/slide3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Relationship Id="rId3" Type="http://schemas.openxmlformats.org/officeDocument/2006/relationships/slide" Target="/ppt/slides/slide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Relationship Id="rId3" Type="http://schemas.openxmlformats.org/officeDocument/2006/relationships/slide" Target="/ppt/slides/slide3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Relationship Id="rId3" Type="http://schemas.openxmlformats.org/officeDocument/2006/relationships/slide" Target="/ppt/slides/slide3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Relationship Id="rId3" Type="http://schemas.openxmlformats.org/officeDocument/2006/relationships/slide" Target="/ppt/slides/slide3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Relationship Id="rId3" Type="http://schemas.openxmlformats.org/officeDocument/2006/relationships/slide" Target="/ppt/slides/slide3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Relationship Id="rId3" Type="http://schemas.openxmlformats.org/officeDocument/2006/relationships/slide" Target="/ppt/slides/slide3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9.xml"/><Relationship Id="rId3" Type="http://schemas.openxmlformats.org/officeDocument/2006/relationships/slide" Target="/ppt/slides/slide3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3.xml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Relationship Id="rId3" Type="http://schemas.openxmlformats.org/officeDocument/2006/relationships/slide" Target="/ppt/slides/slide3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Relationship Id="rId3" Type="http://schemas.openxmlformats.org/officeDocument/2006/relationships/slide" Target="/ppt/slides/slide3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Relationship Id="rId3" Type="http://schemas.openxmlformats.org/officeDocument/2006/relationships/slide" Target="/ppt/slides/slide3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Relationship Id="rId3" Type="http://schemas.openxmlformats.org/officeDocument/2006/relationships/slide" Target="/ppt/slides/slide3.xml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Relationship Id="rId3" Type="http://schemas.openxmlformats.org/officeDocument/2006/relationships/slide" Target="/ppt/slides/slide3.xml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5.xml"/><Relationship Id="rId3" Type="http://schemas.openxmlformats.org/officeDocument/2006/relationships/slide" Target="/ppt/slides/slide3.xml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6.xml"/><Relationship Id="rId3" Type="http://schemas.openxmlformats.org/officeDocument/2006/relationships/slide" Target="/ppt/slides/slide3.xml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7.xml"/><Relationship Id="rId3" Type="http://schemas.openxmlformats.org/officeDocument/2006/relationships/slide" Target="/ppt/slides/slide3.xml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8.xml"/><Relationship Id="rId3" Type="http://schemas.openxmlformats.org/officeDocument/2006/relationships/slide" Target="/ppt/slides/slide3.xml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9.xml"/><Relationship Id="rId3" Type="http://schemas.openxmlformats.org/officeDocument/2006/relationships/slide" Target="/ppt/slides/slide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3.xml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0.xml"/><Relationship Id="rId3" Type="http://schemas.openxmlformats.org/officeDocument/2006/relationships/slide" Target="/ppt/slides/slide3.xml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1.xml"/><Relationship Id="rId3" Type="http://schemas.openxmlformats.org/officeDocument/2006/relationships/slide" Target="/ppt/slides/slide3.xml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2.xml"/><Relationship Id="rId3" Type="http://schemas.openxmlformats.org/officeDocument/2006/relationships/slide" Target="/ppt/slides/slide3.xml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3.xml"/><Relationship Id="rId3" Type="http://schemas.openxmlformats.org/officeDocument/2006/relationships/slide" Target="/ppt/slides/slide3.xml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4.xml"/><Relationship Id="rId3" Type="http://schemas.openxmlformats.org/officeDocument/2006/relationships/slide" Target="/ppt/slides/slide3.xml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5.xml"/><Relationship Id="rId3" Type="http://schemas.openxmlformats.org/officeDocument/2006/relationships/slide" Target="/ppt/slides/slide3.xml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6.xml"/><Relationship Id="rId3" Type="http://schemas.openxmlformats.org/officeDocument/2006/relationships/slide" Target="/ppt/slides/slide3.xml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7.xml"/><Relationship Id="rId3" Type="http://schemas.openxmlformats.org/officeDocument/2006/relationships/slide" Target="/ppt/slides/slide3.xml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8.xml"/><Relationship Id="rId3" Type="http://schemas.openxmlformats.org/officeDocument/2006/relationships/slide" Target="/ppt/slides/slide3.xml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9.xml"/><Relationship Id="rId3" Type="http://schemas.openxmlformats.org/officeDocument/2006/relationships/slide" Target="/ppt/slides/slide3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3.xml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0.xml"/><Relationship Id="rId3" Type="http://schemas.openxmlformats.org/officeDocument/2006/relationships/slide" Target="/ppt/slides/slide3.xml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1.xml"/><Relationship Id="rId3" Type="http://schemas.openxmlformats.org/officeDocument/2006/relationships/slide" Target="/ppt/slides/slide3.xml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2.xml"/><Relationship Id="rId3" Type="http://schemas.openxmlformats.org/officeDocument/2006/relationships/slide" Target="/ppt/slides/slide3.xml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3.xml"/><Relationship Id="rId3" Type="http://schemas.openxmlformats.org/officeDocument/2006/relationships/slide" Target="/ppt/slides/slide3.xml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4.xml"/><Relationship Id="rId3" Type="http://schemas.openxmlformats.org/officeDocument/2006/relationships/slide" Target="/ppt/slides/slide3.xml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5.xml"/><Relationship Id="rId3" Type="http://schemas.openxmlformats.org/officeDocument/2006/relationships/slide" Target="/ppt/slides/slide3.xml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6.xml"/><Relationship Id="rId3" Type="http://schemas.openxmlformats.org/officeDocument/2006/relationships/slide" Target="/ppt/slides/slide3.xml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7.xml"/><Relationship Id="rId3" Type="http://schemas.openxmlformats.org/officeDocument/2006/relationships/slide" Target="/ppt/slides/slide3.xml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8.xml"/><Relationship Id="rId3" Type="http://schemas.openxmlformats.org/officeDocument/2006/relationships/slide" Target="/ppt/slides/slide3.xml"/></Relationships>
</file>

<file path=ppt/slides/_rels/slide1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9.xml"/><Relationship Id="rId3" Type="http://schemas.openxmlformats.org/officeDocument/2006/relationships/slide" Target="/ppt/slides/slide3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3.xml"/></Relationships>
</file>

<file path=ppt/slides/_rels/slide1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0.xml"/><Relationship Id="rId3" Type="http://schemas.openxmlformats.org/officeDocument/2006/relationships/slide" Target="/ppt/slides/slide3.xml"/></Relationships>
</file>

<file path=ppt/slides/_rels/slide1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1.xml"/><Relationship Id="rId3" Type="http://schemas.openxmlformats.org/officeDocument/2006/relationships/slide" Target="/ppt/slides/slide3.xml"/></Relationships>
</file>

<file path=ppt/slides/_rels/slide1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2.xml"/><Relationship Id="rId3" Type="http://schemas.openxmlformats.org/officeDocument/2006/relationships/slide" Target="/ppt/slides/slide3.xml"/></Relationships>
</file>

<file path=ppt/slides/_rels/slide1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3.xml"/><Relationship Id="rId3" Type="http://schemas.openxmlformats.org/officeDocument/2006/relationships/slide" Target="/ppt/slides/slide3.xml"/></Relationships>
</file>

<file path=ppt/slides/_rels/slide1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4.xml"/><Relationship Id="rId3" Type="http://schemas.openxmlformats.org/officeDocument/2006/relationships/slide" Target="/ppt/slides/slide3.xml"/></Relationships>
</file>

<file path=ppt/slides/_rels/slide1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5.xml"/><Relationship Id="rId3" Type="http://schemas.openxmlformats.org/officeDocument/2006/relationships/slide" Target="/ppt/slides/slide3.xml"/></Relationships>
</file>

<file path=ppt/slides/_rels/slide1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6.xml"/><Relationship Id="rId3" Type="http://schemas.openxmlformats.org/officeDocument/2006/relationships/slide" Target="/ppt/slides/slide3.xml"/></Relationships>
</file>

<file path=ppt/slides/_rels/slide1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7.xml"/><Relationship Id="rId3" Type="http://schemas.openxmlformats.org/officeDocument/2006/relationships/slide" Target="/ppt/slides/slide3.xml"/></Relationships>
</file>

<file path=ppt/slides/_rels/slide1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8.xml"/><Relationship Id="rId3" Type="http://schemas.openxmlformats.org/officeDocument/2006/relationships/slide" Target="/ppt/slides/slide3.xml"/></Relationships>
</file>

<file path=ppt/slides/_rels/slide1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9.xml"/><Relationship Id="rId3" Type="http://schemas.openxmlformats.org/officeDocument/2006/relationships/slide" Target="/ppt/slides/slide3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3.xml"/></Relationships>
</file>

<file path=ppt/slides/_rels/slide1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0.xml"/><Relationship Id="rId3" Type="http://schemas.openxmlformats.org/officeDocument/2006/relationships/slide" Target="/ppt/slides/slide3.xml"/></Relationships>
</file>

<file path=ppt/slides/_rels/slide1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1.xml"/><Relationship Id="rId3" Type="http://schemas.openxmlformats.org/officeDocument/2006/relationships/slide" Target="/ppt/slides/slide3.xml"/></Relationships>
</file>

<file path=ppt/slides/_rels/slide1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2.xml"/><Relationship Id="rId3" Type="http://schemas.openxmlformats.org/officeDocument/2006/relationships/slide" Target="/ppt/slides/slide3.xml"/></Relationships>
</file>

<file path=ppt/slides/_rels/slide1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3.xml"/><Relationship Id="rId3" Type="http://schemas.openxmlformats.org/officeDocument/2006/relationships/slide" Target="/ppt/slides/slide3.xml"/></Relationships>
</file>

<file path=ppt/slides/_rels/slide1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4.xml"/><Relationship Id="rId3" Type="http://schemas.openxmlformats.org/officeDocument/2006/relationships/slide" Target="/ppt/slides/slide3.xml"/></Relationships>
</file>

<file path=ppt/slides/_rels/slide1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5.xml"/><Relationship Id="rId3" Type="http://schemas.openxmlformats.org/officeDocument/2006/relationships/slide" Target="/ppt/slides/slide3.xml"/></Relationships>
</file>

<file path=ppt/slides/_rels/slide1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6.xml"/><Relationship Id="rId3" Type="http://schemas.openxmlformats.org/officeDocument/2006/relationships/slide" Target="/ppt/slides/slide3.xml"/></Relationships>
</file>

<file path=ppt/slides/_rels/slide1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7.xml"/><Relationship Id="rId3" Type="http://schemas.openxmlformats.org/officeDocument/2006/relationships/slide" Target="/ppt/slides/slide3.xml"/></Relationships>
</file>

<file path=ppt/slides/_rels/slide1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8.xml"/><Relationship Id="rId3" Type="http://schemas.openxmlformats.org/officeDocument/2006/relationships/slide" Target="/ppt/slides/slide3.xml"/></Relationships>
</file>

<file path=ppt/slides/_rels/slide1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9.xml"/><Relationship Id="rId3" Type="http://schemas.openxmlformats.org/officeDocument/2006/relationships/slide" Target="/ppt/slides/slide3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3.xml"/></Relationships>
</file>

<file path=ppt/slides/_rels/slide1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0.xml"/><Relationship Id="rId3" Type="http://schemas.openxmlformats.org/officeDocument/2006/relationships/slide" Target="/ppt/slides/slide3.xml"/></Relationships>
</file>

<file path=ppt/slides/_rels/slide1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1.xml"/><Relationship Id="rId3" Type="http://schemas.openxmlformats.org/officeDocument/2006/relationships/slide" Target="/ppt/slides/slide3.xml"/></Relationships>
</file>

<file path=ppt/slides/_rels/slide1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2.xml"/><Relationship Id="rId3" Type="http://schemas.openxmlformats.org/officeDocument/2006/relationships/slide" Target="/ppt/slides/slide3.xml"/></Relationships>
</file>

<file path=ppt/slides/_rels/slide1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3.xml"/><Relationship Id="rId3" Type="http://schemas.openxmlformats.org/officeDocument/2006/relationships/slide" Target="/ppt/slides/slide3.xml"/></Relationships>
</file>

<file path=ppt/slides/_rels/slide1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4.xml"/><Relationship Id="rId3" Type="http://schemas.openxmlformats.org/officeDocument/2006/relationships/slide" Target="/ppt/slides/slide3.xml"/></Relationships>
</file>

<file path=ppt/slides/_rels/slide1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5.xml"/><Relationship Id="rId3" Type="http://schemas.openxmlformats.org/officeDocument/2006/relationships/slide" Target="/ppt/slides/slide3.xml"/></Relationships>
</file>

<file path=ppt/slides/_rels/slide1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6.xml"/><Relationship Id="rId3" Type="http://schemas.openxmlformats.org/officeDocument/2006/relationships/slide" Target="/ppt/slides/slide3.xml"/></Relationships>
</file>

<file path=ppt/slides/_rels/slide1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7.xml"/><Relationship Id="rId3" Type="http://schemas.openxmlformats.org/officeDocument/2006/relationships/slide" Target="/ppt/slides/slide3.xml"/></Relationships>
</file>

<file path=ppt/slides/_rels/slide1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8.xml"/><Relationship Id="rId3" Type="http://schemas.openxmlformats.org/officeDocument/2006/relationships/slide" Target="/ppt/slides/slide3.xml"/></Relationships>
</file>

<file path=ppt/slides/_rels/slide1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9.xml"/><Relationship Id="rId3" Type="http://schemas.openxmlformats.org/officeDocument/2006/relationships/slide" Target="/ppt/slides/slide3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3.xml"/></Relationships>
</file>

<file path=ppt/slides/_rels/slide1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0.xml"/><Relationship Id="rId3" Type="http://schemas.openxmlformats.org/officeDocument/2006/relationships/slide" Target="/ppt/slides/slide3.xml"/></Relationships>
</file>

<file path=ppt/slides/_rels/slide1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1.xml"/><Relationship Id="rId3" Type="http://schemas.openxmlformats.org/officeDocument/2006/relationships/slide" Target="/ppt/slides/slide3.xml"/></Relationships>
</file>

<file path=ppt/slides/_rels/slide1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2.xml"/><Relationship Id="rId3" Type="http://schemas.openxmlformats.org/officeDocument/2006/relationships/slide" Target="/ppt/slides/slide3.xml"/></Relationships>
</file>

<file path=ppt/slides/_rels/slide1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3.xml"/><Relationship Id="rId3" Type="http://schemas.openxmlformats.org/officeDocument/2006/relationships/slide" Target="/ppt/slides/slide3.xml"/></Relationships>
</file>

<file path=ppt/slides/_rels/slide1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4.xml"/><Relationship Id="rId3" Type="http://schemas.openxmlformats.org/officeDocument/2006/relationships/slide" Target="/ppt/slides/slide3.xml"/></Relationships>
</file>

<file path=ppt/slides/_rels/slide1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5.xml"/><Relationship Id="rId3" Type="http://schemas.openxmlformats.org/officeDocument/2006/relationships/slide" Target="/ppt/slides/slide3.xml"/></Relationships>
</file>

<file path=ppt/slides/_rels/slide1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6.xml"/><Relationship Id="rId3" Type="http://schemas.openxmlformats.org/officeDocument/2006/relationships/slide" Target="/ppt/slides/slide3.xml"/></Relationships>
</file>

<file path=ppt/slides/_rels/slide1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7.xml"/><Relationship Id="rId3" Type="http://schemas.openxmlformats.org/officeDocument/2006/relationships/slide" Target="/ppt/slides/slide3.xml"/></Relationships>
</file>

<file path=ppt/slides/_rels/slide1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8.xml"/><Relationship Id="rId3" Type="http://schemas.openxmlformats.org/officeDocument/2006/relationships/slide" Target="/ppt/slides/slide3.xml"/></Relationships>
</file>

<file path=ppt/slides/_rels/slide1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9.xml"/><Relationship Id="rId3" Type="http://schemas.openxmlformats.org/officeDocument/2006/relationships/slide" Target="/ppt/slides/slide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pps.apple.com/us/app/flashcards-for-math/id1612533218" TargetMode="External"/><Relationship Id="rId4" Type="http://schemas.openxmlformats.org/officeDocument/2006/relationships/hyperlink" Target="https://apps.apple.com/us/app/common-core-math-tests-3-5/id1619033164" TargetMode="External"/><Relationship Id="rId5" Type="http://schemas.openxmlformats.org/officeDocument/2006/relationships/hyperlink" Target="https://testprepllc.org/" TargetMode="External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3.xml"/></Relationships>
</file>

<file path=ppt/slides/_rels/slide2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0.xml"/><Relationship Id="rId3" Type="http://schemas.openxmlformats.org/officeDocument/2006/relationships/slide" Target="/ppt/slides/slide3.xml"/></Relationships>
</file>

<file path=ppt/slides/_rels/slide2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1.xml"/><Relationship Id="rId3" Type="http://schemas.openxmlformats.org/officeDocument/2006/relationships/slide" Target="/ppt/slides/slide3.xml"/></Relationships>
</file>

<file path=ppt/slides/_rels/slide2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2.xml"/><Relationship Id="rId3" Type="http://schemas.openxmlformats.org/officeDocument/2006/relationships/slide" Target="/ppt/slides/slide3.xml"/></Relationships>
</file>

<file path=ppt/slides/_rels/slide2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3.xml"/><Relationship Id="rId3" Type="http://schemas.openxmlformats.org/officeDocument/2006/relationships/slide" Target="/ppt/slides/slide3.xml"/></Relationships>
</file>

<file path=ppt/slides/_rels/slide2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4.xml"/><Relationship Id="rId3" Type="http://schemas.openxmlformats.org/officeDocument/2006/relationships/slide" Target="/ppt/slides/slide3.xml"/></Relationships>
</file>

<file path=ppt/slides/_rels/slide2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5.xml"/><Relationship Id="rId3" Type="http://schemas.openxmlformats.org/officeDocument/2006/relationships/slide" Target="/ppt/slides/slide3.xml"/></Relationships>
</file>

<file path=ppt/slides/_rels/slide2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6.xml"/><Relationship Id="rId3" Type="http://schemas.openxmlformats.org/officeDocument/2006/relationships/slide" Target="/ppt/slides/slide3.xml"/></Relationships>
</file>

<file path=ppt/slides/_rels/slide2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7.xml"/><Relationship Id="rId3" Type="http://schemas.openxmlformats.org/officeDocument/2006/relationships/slide" Target="/ppt/slides/slide3.xml"/></Relationships>
</file>

<file path=ppt/slides/_rels/slide2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8.xml"/><Relationship Id="rId3" Type="http://schemas.openxmlformats.org/officeDocument/2006/relationships/slide" Target="/ppt/slides/slide3.xml"/></Relationships>
</file>

<file path=ppt/slides/_rels/slide2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9.xml"/><Relationship Id="rId3" Type="http://schemas.openxmlformats.org/officeDocument/2006/relationships/slide" Target="/ppt/slides/slide3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3.xml"/></Relationships>
</file>

<file path=ppt/slides/_rels/slide2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0.xml"/><Relationship Id="rId3" Type="http://schemas.openxmlformats.org/officeDocument/2006/relationships/slide" Target="/ppt/slides/slide3.xml"/></Relationships>
</file>

<file path=ppt/slides/_rels/slide2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1.xml"/><Relationship Id="rId3" Type="http://schemas.openxmlformats.org/officeDocument/2006/relationships/slide" Target="/ppt/slides/slide3.xml"/></Relationships>
</file>

<file path=ppt/slides/_rels/slide2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2.xml"/><Relationship Id="rId3" Type="http://schemas.openxmlformats.org/officeDocument/2006/relationships/slide" Target="/ppt/slides/slide3.xml"/></Relationships>
</file>

<file path=ppt/slides/_rels/slide2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3.xml"/><Relationship Id="rId3" Type="http://schemas.openxmlformats.org/officeDocument/2006/relationships/slide" Target="/ppt/slides/slide3.xml"/></Relationships>
</file>

<file path=ppt/slides/_rels/slide2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4.xml"/><Relationship Id="rId3" Type="http://schemas.openxmlformats.org/officeDocument/2006/relationships/slide" Target="/ppt/slides/slide3.xml"/></Relationships>
</file>

<file path=ppt/slides/_rels/slide2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5.xml"/><Relationship Id="rId3" Type="http://schemas.openxmlformats.org/officeDocument/2006/relationships/slide" Target="/ppt/slides/slide3.xml"/></Relationships>
</file>

<file path=ppt/slides/_rels/slide2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6.xml"/><Relationship Id="rId3" Type="http://schemas.openxmlformats.org/officeDocument/2006/relationships/slide" Target="/ppt/slides/slide3.xml"/></Relationships>
</file>

<file path=ppt/slides/_rels/slide2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7.xml"/><Relationship Id="rId3" Type="http://schemas.openxmlformats.org/officeDocument/2006/relationships/slide" Target="/ppt/slides/slide3.xml"/></Relationships>
</file>

<file path=ppt/slides/_rels/slide2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8.xml"/><Relationship Id="rId3" Type="http://schemas.openxmlformats.org/officeDocument/2006/relationships/slide" Target="/ppt/slides/slide3.xml"/></Relationships>
</file>

<file path=ppt/slides/_rels/slide2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9.xml"/><Relationship Id="rId3" Type="http://schemas.openxmlformats.org/officeDocument/2006/relationships/slide" Target="/ppt/slides/slide3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3.xml"/></Relationships>
</file>

<file path=ppt/slides/_rels/slide2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0.xml"/><Relationship Id="rId3" Type="http://schemas.openxmlformats.org/officeDocument/2006/relationships/slide" Target="/ppt/slides/slide3.xml"/></Relationships>
</file>

<file path=ppt/slides/_rels/slide2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1.xml"/><Relationship Id="rId3" Type="http://schemas.openxmlformats.org/officeDocument/2006/relationships/slide" Target="/ppt/slides/slide3.xml"/></Relationships>
</file>

<file path=ppt/slides/_rels/slide2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2.xml"/><Relationship Id="rId3" Type="http://schemas.openxmlformats.org/officeDocument/2006/relationships/slide" Target="/ppt/slides/slide3.xml"/></Relationships>
</file>

<file path=ppt/slides/_rels/slide2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3.xml"/><Relationship Id="rId3" Type="http://schemas.openxmlformats.org/officeDocument/2006/relationships/slide" Target="/ppt/slides/slide3.xml"/></Relationships>
</file>

<file path=ppt/slides/_rels/slide2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4.xml"/><Relationship Id="rId3" Type="http://schemas.openxmlformats.org/officeDocument/2006/relationships/slide" Target="/ppt/slides/slide3.xml"/></Relationships>
</file>

<file path=ppt/slides/_rels/slide2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5.xml"/><Relationship Id="rId3" Type="http://schemas.openxmlformats.org/officeDocument/2006/relationships/slide" Target="/ppt/slides/slide3.xml"/></Relationships>
</file>

<file path=ppt/slides/_rels/slide2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6.xml"/><Relationship Id="rId3" Type="http://schemas.openxmlformats.org/officeDocument/2006/relationships/slide" Target="/ppt/slides/slide3.xml"/></Relationships>
</file>

<file path=ppt/slides/_rels/slide2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7.xml"/><Relationship Id="rId3" Type="http://schemas.openxmlformats.org/officeDocument/2006/relationships/slide" Target="/ppt/slides/slide3.xml"/></Relationships>
</file>

<file path=ppt/slides/_rels/slide2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8.xml"/><Relationship Id="rId3" Type="http://schemas.openxmlformats.org/officeDocument/2006/relationships/slide" Target="/ppt/slides/slide3.xml"/></Relationships>
</file>

<file path=ppt/slides/_rels/slide2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9.xml"/><Relationship Id="rId3" Type="http://schemas.openxmlformats.org/officeDocument/2006/relationships/slide" Target="/ppt/slides/slide3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3.xml"/></Relationships>
</file>

<file path=ppt/slides/_rels/slide2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0.xml"/><Relationship Id="rId3" Type="http://schemas.openxmlformats.org/officeDocument/2006/relationships/slide" Target="/ppt/slides/slide3.xml"/></Relationships>
</file>

<file path=ppt/slides/_rels/slide2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1.xml"/><Relationship Id="rId3" Type="http://schemas.openxmlformats.org/officeDocument/2006/relationships/slide" Target="/ppt/slides/slide3.xml"/></Relationships>
</file>

<file path=ppt/slides/_rels/slide2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2.xml"/><Relationship Id="rId3" Type="http://schemas.openxmlformats.org/officeDocument/2006/relationships/slide" Target="/ppt/slides/slide3.xml"/></Relationships>
</file>

<file path=ppt/slides/_rels/slide2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3.xml"/><Relationship Id="rId3" Type="http://schemas.openxmlformats.org/officeDocument/2006/relationships/slide" Target="/ppt/slides/slide3.xml"/></Relationships>
</file>

<file path=ppt/slides/_rels/slide2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4.xml"/><Relationship Id="rId3" Type="http://schemas.openxmlformats.org/officeDocument/2006/relationships/slide" Target="/ppt/slides/slide3.xml"/></Relationships>
</file>

<file path=ppt/slides/_rels/slide2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5.xml"/><Relationship Id="rId3" Type="http://schemas.openxmlformats.org/officeDocument/2006/relationships/slide" Target="/ppt/slides/slide3.xml"/></Relationships>
</file>

<file path=ppt/slides/_rels/slide2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6.xml"/><Relationship Id="rId3" Type="http://schemas.openxmlformats.org/officeDocument/2006/relationships/slide" Target="/ppt/slides/slide3.xml"/></Relationships>
</file>

<file path=ppt/slides/_rels/slide2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7.xml"/><Relationship Id="rId3" Type="http://schemas.openxmlformats.org/officeDocument/2006/relationships/slide" Target="/ppt/slides/slide3.xml"/></Relationships>
</file>

<file path=ppt/slides/_rels/slide2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8.xml"/><Relationship Id="rId3" Type="http://schemas.openxmlformats.org/officeDocument/2006/relationships/slide" Target="/ppt/slides/slide3.xml"/></Relationships>
</file>

<file path=ppt/slides/_rels/slide2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9.xml"/><Relationship Id="rId3" Type="http://schemas.openxmlformats.org/officeDocument/2006/relationships/slide" Target="/ppt/slides/slide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3.xml"/></Relationships>
</file>

<file path=ppt/slides/_rels/slide2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0.xml"/><Relationship Id="rId3" Type="http://schemas.openxmlformats.org/officeDocument/2006/relationships/slide" Target="/ppt/slides/slide3.xml"/></Relationships>
</file>

<file path=ppt/slides/_rels/slide2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1.xml"/><Relationship Id="rId3" Type="http://schemas.openxmlformats.org/officeDocument/2006/relationships/slide" Target="/ppt/slides/slide3.xml"/></Relationships>
</file>

<file path=ppt/slides/_rels/slide2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2.xml"/><Relationship Id="rId3" Type="http://schemas.openxmlformats.org/officeDocument/2006/relationships/slide" Target="/ppt/slides/slide3.xml"/></Relationships>
</file>

<file path=ppt/slides/_rels/slide2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3.xml"/><Relationship Id="rId3" Type="http://schemas.openxmlformats.org/officeDocument/2006/relationships/slide" Target="/ppt/slides/slide3.xml"/></Relationships>
</file>

<file path=ppt/slides/_rels/slide2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4.xml"/><Relationship Id="rId3" Type="http://schemas.openxmlformats.org/officeDocument/2006/relationships/slide" Target="/ppt/slides/slide3.xml"/></Relationships>
</file>

<file path=ppt/slides/_rels/slide2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5.xml"/><Relationship Id="rId3" Type="http://schemas.openxmlformats.org/officeDocument/2006/relationships/slide" Target="/ppt/slides/slide3.xml"/></Relationships>
</file>

<file path=ppt/slides/_rels/slide2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6.xml"/><Relationship Id="rId3" Type="http://schemas.openxmlformats.org/officeDocument/2006/relationships/slide" Target="/ppt/slides/slide3.xml"/></Relationships>
</file>

<file path=ppt/slides/_rels/slide2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7.xml"/><Relationship Id="rId3" Type="http://schemas.openxmlformats.org/officeDocument/2006/relationships/slide" Target="/ppt/slides/slide3.xml"/></Relationships>
</file>

<file path=ppt/slides/_rels/slide2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8.xml"/><Relationship Id="rId3" Type="http://schemas.openxmlformats.org/officeDocument/2006/relationships/slide" Target="/ppt/slides/slide3.xml"/></Relationships>
</file>

<file path=ppt/slides/_rels/slide2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9.xml"/><Relationship Id="rId3" Type="http://schemas.openxmlformats.org/officeDocument/2006/relationships/slide" Target="/ppt/slides/slide3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3.xml"/></Relationships>
</file>

<file path=ppt/slides/_rels/slide2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0.xml"/><Relationship Id="rId3" Type="http://schemas.openxmlformats.org/officeDocument/2006/relationships/slide" Target="/ppt/slides/slide3.xml"/></Relationships>
</file>

<file path=ppt/slides/_rels/slide2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1.xml"/><Relationship Id="rId3" Type="http://schemas.openxmlformats.org/officeDocument/2006/relationships/slide" Target="/ppt/slides/slide3.xml"/></Relationships>
</file>

<file path=ppt/slides/_rels/slide2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2.xml"/><Relationship Id="rId3" Type="http://schemas.openxmlformats.org/officeDocument/2006/relationships/slide" Target="/ppt/slides/slide3.xml"/></Relationships>
</file>

<file path=ppt/slides/_rels/slide2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3.xml"/><Relationship Id="rId3" Type="http://schemas.openxmlformats.org/officeDocument/2006/relationships/slide" Target="/ppt/slides/slide3.xml"/></Relationships>
</file>

<file path=ppt/slides/_rels/slide2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4.xml"/><Relationship Id="rId3" Type="http://schemas.openxmlformats.org/officeDocument/2006/relationships/slide" Target="/ppt/slides/slide3.xml"/></Relationships>
</file>

<file path=ppt/slides/_rels/slide2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5.xml"/><Relationship Id="rId3" Type="http://schemas.openxmlformats.org/officeDocument/2006/relationships/slide" Target="/ppt/slides/slide3.xml"/></Relationships>
</file>

<file path=ppt/slides/_rels/slide2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6.xml"/><Relationship Id="rId3" Type="http://schemas.openxmlformats.org/officeDocument/2006/relationships/slide" Target="/ppt/slides/slide3.xml"/></Relationships>
</file>

<file path=ppt/slides/_rels/slide2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7.xml"/><Relationship Id="rId3" Type="http://schemas.openxmlformats.org/officeDocument/2006/relationships/slide" Target="/ppt/slides/slide3.xml"/></Relationships>
</file>

<file path=ppt/slides/_rels/slide2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8.xml"/><Relationship Id="rId3" Type="http://schemas.openxmlformats.org/officeDocument/2006/relationships/slide" Target="/ppt/slides/slide3.xml"/></Relationships>
</file>

<file path=ppt/slides/_rels/slide2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9.xml"/><Relationship Id="rId3" Type="http://schemas.openxmlformats.org/officeDocument/2006/relationships/slide" Target="/ppt/slides/slide3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3.xml"/></Relationships>
</file>

<file path=ppt/slides/_rels/slide2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0.xml"/><Relationship Id="rId3" Type="http://schemas.openxmlformats.org/officeDocument/2006/relationships/slide" Target="/ppt/slides/slide3.xml"/></Relationships>
</file>

<file path=ppt/slides/_rels/slide2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1.xml"/><Relationship Id="rId3" Type="http://schemas.openxmlformats.org/officeDocument/2006/relationships/slide" Target="/ppt/slides/slide3.xml"/></Relationships>
</file>

<file path=ppt/slides/_rels/slide2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2.xml"/><Relationship Id="rId3" Type="http://schemas.openxmlformats.org/officeDocument/2006/relationships/slide" Target="/ppt/slides/slide3.xml"/></Relationships>
</file>

<file path=ppt/slides/_rels/slide2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3.xml"/><Relationship Id="rId3" Type="http://schemas.openxmlformats.org/officeDocument/2006/relationships/slide" Target="/ppt/slides/slide3.xml"/></Relationships>
</file>

<file path=ppt/slides/_rels/slide2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4.xml"/><Relationship Id="rId3" Type="http://schemas.openxmlformats.org/officeDocument/2006/relationships/slide" Target="/ppt/slides/slide3.xml"/></Relationships>
</file>

<file path=ppt/slides/_rels/slide2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5.xml"/><Relationship Id="rId3" Type="http://schemas.openxmlformats.org/officeDocument/2006/relationships/slide" Target="/ppt/slides/slide3.xml"/></Relationships>
</file>

<file path=ppt/slides/_rels/slide2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6.xml"/><Relationship Id="rId3" Type="http://schemas.openxmlformats.org/officeDocument/2006/relationships/slide" Target="/ppt/slides/slide3.xml"/></Relationships>
</file>

<file path=ppt/slides/_rels/slide2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7.xml"/><Relationship Id="rId3" Type="http://schemas.openxmlformats.org/officeDocument/2006/relationships/slide" Target="/ppt/slides/slide3.xml"/></Relationships>
</file>

<file path=ppt/slides/_rels/slide2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8.xml"/><Relationship Id="rId3" Type="http://schemas.openxmlformats.org/officeDocument/2006/relationships/slide" Target="/ppt/slides/slide3.xml"/></Relationships>
</file>

<file path=ppt/slides/_rels/slide2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9.xml"/><Relationship Id="rId3" Type="http://schemas.openxmlformats.org/officeDocument/2006/relationships/slide" Target="/ppt/slides/slide3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slide" Target="/ppt/slides/slide3.xml"/></Relationships>
</file>

<file path=ppt/slides/_rels/slide2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0.xml"/><Relationship Id="rId3" Type="http://schemas.openxmlformats.org/officeDocument/2006/relationships/slide" Target="/ppt/slides/slide3.xml"/></Relationships>
</file>

<file path=ppt/slides/_rels/slide2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1.xml"/><Relationship Id="rId3" Type="http://schemas.openxmlformats.org/officeDocument/2006/relationships/slide" Target="/ppt/slides/slide3.xml"/></Relationships>
</file>

<file path=ppt/slides/_rels/slide2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2.xml"/><Relationship Id="rId3" Type="http://schemas.openxmlformats.org/officeDocument/2006/relationships/slide" Target="/ppt/slides/slide3.xml"/></Relationships>
</file>

<file path=ppt/slides/_rels/slide2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3.xml"/><Relationship Id="rId3" Type="http://schemas.openxmlformats.org/officeDocument/2006/relationships/slide" Target="/ppt/slides/slide3.xml"/></Relationships>
</file>

<file path=ppt/slides/_rels/slide2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4.xml"/><Relationship Id="rId3" Type="http://schemas.openxmlformats.org/officeDocument/2006/relationships/slide" Target="/ppt/slides/slide3.xml"/></Relationships>
</file>

<file path=ppt/slides/_rels/slide2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5.xml"/><Relationship Id="rId3" Type="http://schemas.openxmlformats.org/officeDocument/2006/relationships/slide" Target="/ppt/slides/slide3.xml"/></Relationships>
</file>

<file path=ppt/slides/_rels/slide2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6.xml"/><Relationship Id="rId3" Type="http://schemas.openxmlformats.org/officeDocument/2006/relationships/slide" Target="/ppt/slides/slide3.xml"/></Relationships>
</file>

<file path=ppt/slides/_rels/slide2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7.xml"/><Relationship Id="rId3" Type="http://schemas.openxmlformats.org/officeDocument/2006/relationships/slide" Target="/ppt/slides/slide3.xml"/></Relationships>
</file>

<file path=ppt/slides/_rels/slide2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8.xml"/><Relationship Id="rId3" Type="http://schemas.openxmlformats.org/officeDocument/2006/relationships/slide" Target="/ppt/slides/slide3.xml"/></Relationships>
</file>

<file path=ppt/slides/_rels/slide2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9.xml"/><Relationship Id="rId3" Type="http://schemas.openxmlformats.org/officeDocument/2006/relationships/slide" Target="/ppt/slides/slide3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slide" Target="/ppt/slides/slide3.xml"/></Relationships>
</file>

<file path=ppt/slides/_rels/slide2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0.xml"/><Relationship Id="rId3" Type="http://schemas.openxmlformats.org/officeDocument/2006/relationships/slide" Target="/ppt/slides/slide3.xml"/></Relationships>
</file>

<file path=ppt/slides/_rels/slide2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1.xml"/><Relationship Id="rId3" Type="http://schemas.openxmlformats.org/officeDocument/2006/relationships/slide" Target="/ppt/slides/slide3.xml"/></Relationships>
</file>

<file path=ppt/slides/_rels/slide2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2.xml"/><Relationship Id="rId3" Type="http://schemas.openxmlformats.org/officeDocument/2006/relationships/slide" Target="/ppt/slides/slide3.xml"/></Relationships>
</file>

<file path=ppt/slides/_rels/slide2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3.xml"/><Relationship Id="rId3" Type="http://schemas.openxmlformats.org/officeDocument/2006/relationships/slide" Target="/ppt/slides/slide3.xml"/></Relationships>
</file>

<file path=ppt/slides/_rels/slide2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4.xml"/><Relationship Id="rId3" Type="http://schemas.openxmlformats.org/officeDocument/2006/relationships/slide" Target="/ppt/slides/slide3.xml"/></Relationships>
</file>

<file path=ppt/slides/_rels/slide2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5.xml"/><Relationship Id="rId3" Type="http://schemas.openxmlformats.org/officeDocument/2006/relationships/slide" Target="/ppt/slides/slide3.xml"/></Relationships>
</file>

<file path=ppt/slides/_rels/slide2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6.xml"/><Relationship Id="rId3" Type="http://schemas.openxmlformats.org/officeDocument/2006/relationships/slide" Target="/ppt/slides/slide3.xml"/></Relationships>
</file>

<file path=ppt/slides/_rels/slide2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7.xml"/><Relationship Id="rId3" Type="http://schemas.openxmlformats.org/officeDocument/2006/relationships/slide" Target="/ppt/slides/slide3.xml"/></Relationships>
</file>

<file path=ppt/slides/_rels/slide2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8.xml"/><Relationship Id="rId3" Type="http://schemas.openxmlformats.org/officeDocument/2006/relationships/slide" Target="/ppt/slides/slide3.xml"/></Relationships>
</file>

<file path=ppt/slides/_rels/slide2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9.xml"/><Relationship Id="rId3" Type="http://schemas.openxmlformats.org/officeDocument/2006/relationships/slide" Target="/ppt/slides/slide3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slide" Target="/ppt/slides/slide3.xml"/></Relationships>
</file>

<file path=ppt/slides/_rels/slide2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0.xml"/><Relationship Id="rId3" Type="http://schemas.openxmlformats.org/officeDocument/2006/relationships/slide" Target="/ppt/slides/slide3.xml"/></Relationships>
</file>

<file path=ppt/slides/_rels/slide2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1.xml"/><Relationship Id="rId3" Type="http://schemas.openxmlformats.org/officeDocument/2006/relationships/slide" Target="/ppt/slides/slide3.xml"/></Relationships>
</file>

<file path=ppt/slides/_rels/slide2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2.xml"/><Relationship Id="rId3" Type="http://schemas.openxmlformats.org/officeDocument/2006/relationships/slide" Target="/ppt/slides/slide3.xml"/></Relationships>
</file>

<file path=ppt/slides/_rels/slide2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3.xml"/><Relationship Id="rId3" Type="http://schemas.openxmlformats.org/officeDocument/2006/relationships/slide" Target="/ppt/slides/slide3.xml"/></Relationships>
</file>

<file path=ppt/slides/_rels/slide2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4.xml"/><Relationship Id="rId3" Type="http://schemas.openxmlformats.org/officeDocument/2006/relationships/slide" Target="/ppt/slides/slide3.xml"/></Relationships>
</file>

<file path=ppt/slides/_rels/slide2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5.xml"/><Relationship Id="rId3" Type="http://schemas.openxmlformats.org/officeDocument/2006/relationships/slide" Target="/ppt/slides/slide3.xml"/></Relationships>
</file>

<file path=ppt/slides/_rels/slide2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6.xml"/><Relationship Id="rId3" Type="http://schemas.openxmlformats.org/officeDocument/2006/relationships/slide" Target="/ppt/slides/slide3.xml"/></Relationships>
</file>

<file path=ppt/slides/_rels/slide2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7.xml"/><Relationship Id="rId3" Type="http://schemas.openxmlformats.org/officeDocument/2006/relationships/slide" Target="/ppt/slides/slide3.xml"/></Relationships>
</file>

<file path=ppt/slides/_rels/slide2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8.xml"/><Relationship Id="rId3" Type="http://schemas.openxmlformats.org/officeDocument/2006/relationships/slide" Target="/ppt/slides/slide3.xml"/></Relationships>
</file>

<file path=ppt/slides/_rels/slide2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9.xml"/><Relationship Id="rId3" Type="http://schemas.openxmlformats.org/officeDocument/2006/relationships/slide" Target="/ppt/slides/slide3.xml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58.xml"/><Relationship Id="rId11" Type="http://schemas.openxmlformats.org/officeDocument/2006/relationships/slide" Target="/ppt/slides/slide116.xml"/><Relationship Id="rId10" Type="http://schemas.openxmlformats.org/officeDocument/2006/relationships/slide" Target="/ppt/slides/slide102.xml"/><Relationship Id="rId13" Type="http://schemas.openxmlformats.org/officeDocument/2006/relationships/slide" Target="/ppt/slides/slide144.xml"/><Relationship Id="rId12" Type="http://schemas.openxmlformats.org/officeDocument/2006/relationships/slide" Target="/ppt/slides/slide130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4.xml"/><Relationship Id="rId4" Type="http://schemas.openxmlformats.org/officeDocument/2006/relationships/slide" Target="/ppt/slides/slide18.xml"/><Relationship Id="rId9" Type="http://schemas.openxmlformats.org/officeDocument/2006/relationships/slide" Target="/ppt/slides/slide88.xml"/><Relationship Id="rId15" Type="http://schemas.openxmlformats.org/officeDocument/2006/relationships/slide" Target="/ppt/slides/slide172.xml"/><Relationship Id="rId14" Type="http://schemas.openxmlformats.org/officeDocument/2006/relationships/slide" Target="/ppt/slides/slide158.xml"/><Relationship Id="rId17" Type="http://schemas.openxmlformats.org/officeDocument/2006/relationships/slide" Target="/ppt/slides/slide248.xml"/><Relationship Id="rId16" Type="http://schemas.openxmlformats.org/officeDocument/2006/relationships/slide" Target="/ppt/slides/slide186.xml"/><Relationship Id="rId5" Type="http://schemas.openxmlformats.org/officeDocument/2006/relationships/slide" Target="/ppt/slides/slide32.xml"/><Relationship Id="rId19" Type="http://schemas.openxmlformats.org/officeDocument/2006/relationships/slide" Target="/ppt/slides/slide348.xml"/><Relationship Id="rId6" Type="http://schemas.openxmlformats.org/officeDocument/2006/relationships/slide" Target="/ppt/slides/slide46.xml"/><Relationship Id="rId18" Type="http://schemas.openxmlformats.org/officeDocument/2006/relationships/slide" Target="/ppt/slides/slide298.xml"/><Relationship Id="rId7" Type="http://schemas.openxmlformats.org/officeDocument/2006/relationships/slide" Target="/ppt/slides/slide60.xml"/><Relationship Id="rId8" Type="http://schemas.openxmlformats.org/officeDocument/2006/relationships/slide" Target="/ppt/slides/slide74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slide" Target="/ppt/slides/slide3.xml"/></Relationships>
</file>

<file path=ppt/slides/_rels/slide3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0.xml"/><Relationship Id="rId3" Type="http://schemas.openxmlformats.org/officeDocument/2006/relationships/slide" Target="/ppt/slides/slide3.xml"/></Relationships>
</file>

<file path=ppt/slides/_rels/slide3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1.xml"/><Relationship Id="rId3" Type="http://schemas.openxmlformats.org/officeDocument/2006/relationships/slide" Target="/ppt/slides/slide3.xml"/></Relationships>
</file>

<file path=ppt/slides/_rels/slide3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2.xml"/><Relationship Id="rId3" Type="http://schemas.openxmlformats.org/officeDocument/2006/relationships/slide" Target="/ppt/slides/slide3.xml"/></Relationships>
</file>

<file path=ppt/slides/_rels/slide3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3.xml"/><Relationship Id="rId3" Type="http://schemas.openxmlformats.org/officeDocument/2006/relationships/slide" Target="/ppt/slides/slide3.xml"/></Relationships>
</file>

<file path=ppt/slides/_rels/slide3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4.xml"/><Relationship Id="rId3" Type="http://schemas.openxmlformats.org/officeDocument/2006/relationships/slide" Target="/ppt/slides/slide3.xml"/></Relationships>
</file>

<file path=ppt/slides/_rels/slide3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5.xml"/><Relationship Id="rId3" Type="http://schemas.openxmlformats.org/officeDocument/2006/relationships/slide" Target="/ppt/slides/slide3.xml"/></Relationships>
</file>

<file path=ppt/slides/_rels/slide3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6.xml"/><Relationship Id="rId3" Type="http://schemas.openxmlformats.org/officeDocument/2006/relationships/slide" Target="/ppt/slides/slide3.xml"/></Relationships>
</file>

<file path=ppt/slides/_rels/slide3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7.xml"/><Relationship Id="rId3" Type="http://schemas.openxmlformats.org/officeDocument/2006/relationships/slide" Target="/ppt/slides/slide3.xml"/></Relationships>
</file>

<file path=ppt/slides/_rels/slide3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8.xml"/><Relationship Id="rId3" Type="http://schemas.openxmlformats.org/officeDocument/2006/relationships/slide" Target="/ppt/slides/slide3.xml"/></Relationships>
</file>

<file path=ppt/slides/_rels/slide3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9.xml"/><Relationship Id="rId3" Type="http://schemas.openxmlformats.org/officeDocument/2006/relationships/slide" Target="/ppt/slides/slide3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slide" Target="/ppt/slides/slide3.xml"/></Relationships>
</file>

<file path=ppt/slides/_rels/slide3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0.xml"/><Relationship Id="rId3" Type="http://schemas.openxmlformats.org/officeDocument/2006/relationships/slide" Target="/ppt/slides/slide3.xml"/></Relationships>
</file>

<file path=ppt/slides/_rels/slide3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1.xml"/><Relationship Id="rId3" Type="http://schemas.openxmlformats.org/officeDocument/2006/relationships/slide" Target="/ppt/slides/slide3.xml"/></Relationships>
</file>

<file path=ppt/slides/_rels/slide3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2.xml"/><Relationship Id="rId3" Type="http://schemas.openxmlformats.org/officeDocument/2006/relationships/slide" Target="/ppt/slides/slide3.xml"/></Relationships>
</file>

<file path=ppt/slides/_rels/slide3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3.xml"/><Relationship Id="rId3" Type="http://schemas.openxmlformats.org/officeDocument/2006/relationships/slide" Target="/ppt/slides/slide3.xml"/></Relationships>
</file>

<file path=ppt/slides/_rels/slide3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4.xml"/><Relationship Id="rId3" Type="http://schemas.openxmlformats.org/officeDocument/2006/relationships/slide" Target="/ppt/slides/slide3.xml"/></Relationships>
</file>

<file path=ppt/slides/_rels/slide3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5.xml"/><Relationship Id="rId3" Type="http://schemas.openxmlformats.org/officeDocument/2006/relationships/slide" Target="/ppt/slides/slide3.xml"/></Relationships>
</file>

<file path=ppt/slides/_rels/slide3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6.xml"/><Relationship Id="rId3" Type="http://schemas.openxmlformats.org/officeDocument/2006/relationships/slide" Target="/ppt/slides/slide3.xml"/></Relationships>
</file>

<file path=ppt/slides/_rels/slide3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7.xml"/><Relationship Id="rId3" Type="http://schemas.openxmlformats.org/officeDocument/2006/relationships/slide" Target="/ppt/slides/slide3.xml"/></Relationships>
</file>

<file path=ppt/slides/_rels/slide3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8.xml"/><Relationship Id="rId3" Type="http://schemas.openxmlformats.org/officeDocument/2006/relationships/slide" Target="/ppt/slides/slide3.xml"/></Relationships>
</file>

<file path=ppt/slides/_rels/slide3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9.xml"/><Relationship Id="rId3" Type="http://schemas.openxmlformats.org/officeDocument/2006/relationships/slide" Target="/ppt/slides/slide3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slide" Target="/ppt/slides/slide3.xml"/></Relationships>
</file>

<file path=ppt/slides/_rels/slide3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0.xml"/><Relationship Id="rId3" Type="http://schemas.openxmlformats.org/officeDocument/2006/relationships/slide" Target="/ppt/slides/slide3.xml"/></Relationships>
</file>

<file path=ppt/slides/_rels/slide3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1.xml"/><Relationship Id="rId3" Type="http://schemas.openxmlformats.org/officeDocument/2006/relationships/slide" Target="/ppt/slides/slide3.xml"/></Relationships>
</file>

<file path=ppt/slides/_rels/slide3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2.xml"/><Relationship Id="rId3" Type="http://schemas.openxmlformats.org/officeDocument/2006/relationships/slide" Target="/ppt/slides/slide3.xml"/></Relationships>
</file>

<file path=ppt/slides/_rels/slide3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3.xml"/><Relationship Id="rId3" Type="http://schemas.openxmlformats.org/officeDocument/2006/relationships/slide" Target="/ppt/slides/slide3.xml"/></Relationships>
</file>

<file path=ppt/slides/_rels/slide3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4.xml"/><Relationship Id="rId3" Type="http://schemas.openxmlformats.org/officeDocument/2006/relationships/slide" Target="/ppt/slides/slide3.xml"/></Relationships>
</file>

<file path=ppt/slides/_rels/slide3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5.xml"/><Relationship Id="rId3" Type="http://schemas.openxmlformats.org/officeDocument/2006/relationships/slide" Target="/ppt/slides/slide3.xml"/></Relationships>
</file>

<file path=ppt/slides/_rels/slide3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6.xml"/><Relationship Id="rId3" Type="http://schemas.openxmlformats.org/officeDocument/2006/relationships/slide" Target="/ppt/slides/slide3.xml"/></Relationships>
</file>

<file path=ppt/slides/_rels/slide3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7.xml"/><Relationship Id="rId3" Type="http://schemas.openxmlformats.org/officeDocument/2006/relationships/slide" Target="/ppt/slides/slide3.xml"/></Relationships>
</file>

<file path=ppt/slides/_rels/slide3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8.xml"/><Relationship Id="rId3" Type="http://schemas.openxmlformats.org/officeDocument/2006/relationships/slide" Target="/ppt/slides/slide3.xml"/></Relationships>
</file>

<file path=ppt/slides/_rels/slide3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9.xml"/><Relationship Id="rId3" Type="http://schemas.openxmlformats.org/officeDocument/2006/relationships/slide" Target="/ppt/slides/slide3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3.xml"/></Relationships>
</file>

<file path=ppt/slides/_rels/slide3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0.xml"/><Relationship Id="rId3" Type="http://schemas.openxmlformats.org/officeDocument/2006/relationships/slide" Target="/ppt/slides/slide3.xml"/></Relationships>
</file>

<file path=ppt/slides/_rels/slide3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1.xml"/><Relationship Id="rId3" Type="http://schemas.openxmlformats.org/officeDocument/2006/relationships/slide" Target="/ppt/slides/slide3.xml"/></Relationships>
</file>

<file path=ppt/slides/_rels/slide3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2.xml"/><Relationship Id="rId3" Type="http://schemas.openxmlformats.org/officeDocument/2006/relationships/slide" Target="/ppt/slides/slide3.xml"/></Relationships>
</file>

<file path=ppt/slides/_rels/slide3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3.xml"/><Relationship Id="rId3" Type="http://schemas.openxmlformats.org/officeDocument/2006/relationships/slide" Target="/ppt/slides/slide3.xml"/></Relationships>
</file>

<file path=ppt/slides/_rels/slide3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4.xml"/><Relationship Id="rId3" Type="http://schemas.openxmlformats.org/officeDocument/2006/relationships/slide" Target="/ppt/slides/slide3.xml"/></Relationships>
</file>

<file path=ppt/slides/_rels/slide3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5.xml"/><Relationship Id="rId3" Type="http://schemas.openxmlformats.org/officeDocument/2006/relationships/slide" Target="/ppt/slides/slide3.xml"/></Relationships>
</file>

<file path=ppt/slides/_rels/slide3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6.xml"/><Relationship Id="rId3" Type="http://schemas.openxmlformats.org/officeDocument/2006/relationships/slide" Target="/ppt/slides/slide3.xml"/></Relationships>
</file>

<file path=ppt/slides/_rels/slide3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7.xml"/><Relationship Id="rId3" Type="http://schemas.openxmlformats.org/officeDocument/2006/relationships/slide" Target="/ppt/slides/slide3.xml"/></Relationships>
</file>

<file path=ppt/slides/_rels/slide3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8.xml"/><Relationship Id="rId3" Type="http://schemas.openxmlformats.org/officeDocument/2006/relationships/slide" Target="/ppt/slides/slide3.xml"/></Relationships>
</file>

<file path=ppt/slides/_rels/slide3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9.xml"/><Relationship Id="rId3" Type="http://schemas.openxmlformats.org/officeDocument/2006/relationships/slide" Target="/ppt/slides/slide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slide" Target="/ppt/slides/slide3.xml"/></Relationships>
</file>

<file path=ppt/slides/_rels/slide3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0.xml"/><Relationship Id="rId3" Type="http://schemas.openxmlformats.org/officeDocument/2006/relationships/slide" Target="/ppt/slides/slide3.xml"/></Relationships>
</file>

<file path=ppt/slides/_rels/slide3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1.xml"/><Relationship Id="rId3" Type="http://schemas.openxmlformats.org/officeDocument/2006/relationships/slide" Target="/ppt/slides/slide3.xml"/></Relationships>
</file>

<file path=ppt/slides/_rels/slide3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2.xml"/><Relationship Id="rId3" Type="http://schemas.openxmlformats.org/officeDocument/2006/relationships/slide" Target="/ppt/slides/slide3.xml"/></Relationships>
</file>

<file path=ppt/slides/_rels/slide3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3.xml"/><Relationship Id="rId3" Type="http://schemas.openxmlformats.org/officeDocument/2006/relationships/slide" Target="/ppt/slides/slide3.xml"/></Relationships>
</file>

<file path=ppt/slides/_rels/slide3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4.xml"/><Relationship Id="rId3" Type="http://schemas.openxmlformats.org/officeDocument/2006/relationships/slide" Target="/ppt/slides/slide3.xml"/></Relationships>
</file>

<file path=ppt/slides/_rels/slide3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5.xml"/><Relationship Id="rId3" Type="http://schemas.openxmlformats.org/officeDocument/2006/relationships/slide" Target="/ppt/slides/slide3.xml"/></Relationships>
</file>

<file path=ppt/slides/_rels/slide3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6.xml"/><Relationship Id="rId3" Type="http://schemas.openxmlformats.org/officeDocument/2006/relationships/slide" Target="/ppt/slides/slide3.xml"/></Relationships>
</file>

<file path=ppt/slides/_rels/slide3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7.xml"/><Relationship Id="rId3" Type="http://schemas.openxmlformats.org/officeDocument/2006/relationships/slide" Target="/ppt/slides/slide3.xml"/></Relationships>
</file>

<file path=ppt/slides/_rels/slide3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8.xml"/><Relationship Id="rId3" Type="http://schemas.openxmlformats.org/officeDocument/2006/relationships/slide" Target="/ppt/slides/slide3.xml"/></Relationships>
</file>

<file path=ppt/slides/_rels/slide3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9.xml"/><Relationship Id="rId3" Type="http://schemas.openxmlformats.org/officeDocument/2006/relationships/slide" Target="/ppt/slides/slide3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slide" Target="/ppt/slides/slide3.xml"/></Relationships>
</file>

<file path=ppt/slides/_rels/slide3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0.xml"/><Relationship Id="rId3" Type="http://schemas.openxmlformats.org/officeDocument/2006/relationships/slide" Target="/ppt/slides/slide3.xml"/></Relationships>
</file>

<file path=ppt/slides/_rels/slide3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1.xml"/><Relationship Id="rId3" Type="http://schemas.openxmlformats.org/officeDocument/2006/relationships/slide" Target="/ppt/slides/slide3.xml"/></Relationships>
</file>

<file path=ppt/slides/_rels/slide3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2.xml"/><Relationship Id="rId3" Type="http://schemas.openxmlformats.org/officeDocument/2006/relationships/slide" Target="/ppt/slides/slide3.xml"/></Relationships>
</file>

<file path=ppt/slides/_rels/slide3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3.xml"/><Relationship Id="rId3" Type="http://schemas.openxmlformats.org/officeDocument/2006/relationships/slide" Target="/ppt/slides/slide3.xml"/></Relationships>
</file>

<file path=ppt/slides/_rels/slide3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4.xml"/><Relationship Id="rId3" Type="http://schemas.openxmlformats.org/officeDocument/2006/relationships/slide" Target="/ppt/slides/slide3.xml"/></Relationships>
</file>

<file path=ppt/slides/_rels/slide3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5.xml"/><Relationship Id="rId3" Type="http://schemas.openxmlformats.org/officeDocument/2006/relationships/slide" Target="/ppt/slides/slide3.xml"/></Relationships>
</file>

<file path=ppt/slides/_rels/slide3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6.xml"/><Relationship Id="rId3" Type="http://schemas.openxmlformats.org/officeDocument/2006/relationships/slide" Target="/ppt/slides/slide3.xml"/></Relationships>
</file>

<file path=ppt/slides/_rels/slide3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7.xml"/><Relationship Id="rId3" Type="http://schemas.openxmlformats.org/officeDocument/2006/relationships/slide" Target="/ppt/slides/slide3.xml"/></Relationships>
</file>

<file path=ppt/slides/_rels/slide3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8.xml"/><Relationship Id="rId3" Type="http://schemas.openxmlformats.org/officeDocument/2006/relationships/slide" Target="/ppt/slides/slide3.xml"/></Relationships>
</file>

<file path=ppt/slides/_rels/slide3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9.xml"/><Relationship Id="rId3" Type="http://schemas.openxmlformats.org/officeDocument/2006/relationships/slide" Target="/ppt/slides/slide3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slide" Target="/ppt/slides/slide3.xml"/></Relationships>
</file>

<file path=ppt/slides/_rels/slide3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0.xml"/><Relationship Id="rId3" Type="http://schemas.openxmlformats.org/officeDocument/2006/relationships/slide" Target="/ppt/slides/slide3.xml"/></Relationships>
</file>

<file path=ppt/slides/_rels/slide3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1.xml"/><Relationship Id="rId3" Type="http://schemas.openxmlformats.org/officeDocument/2006/relationships/slide" Target="/ppt/slides/slide3.xml"/></Relationships>
</file>

<file path=ppt/slides/_rels/slide3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2.xml"/><Relationship Id="rId3" Type="http://schemas.openxmlformats.org/officeDocument/2006/relationships/slide" Target="/ppt/slides/slide3.xml"/></Relationships>
</file>

<file path=ppt/slides/_rels/slide3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3.xml"/><Relationship Id="rId3" Type="http://schemas.openxmlformats.org/officeDocument/2006/relationships/slide" Target="/ppt/slides/slide3.xml"/></Relationships>
</file>

<file path=ppt/slides/_rels/slide3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4.xml"/><Relationship Id="rId3" Type="http://schemas.openxmlformats.org/officeDocument/2006/relationships/slide" Target="/ppt/slides/slide3.xml"/></Relationships>
</file>

<file path=ppt/slides/_rels/slide3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5.xml"/><Relationship Id="rId3" Type="http://schemas.openxmlformats.org/officeDocument/2006/relationships/slide" Target="/ppt/slides/slide3.xml"/></Relationships>
</file>

<file path=ppt/slides/_rels/slide3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6.xml"/><Relationship Id="rId3" Type="http://schemas.openxmlformats.org/officeDocument/2006/relationships/slide" Target="/ppt/slides/slide3.xml"/></Relationships>
</file>

<file path=ppt/slides/_rels/slide3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7.xml"/><Relationship Id="rId3" Type="http://schemas.openxmlformats.org/officeDocument/2006/relationships/slide" Target="/ppt/slides/slide3.xml"/></Relationships>
</file>

<file path=ppt/slides/_rels/slide3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8.xml"/><Relationship Id="rId3" Type="http://schemas.openxmlformats.org/officeDocument/2006/relationships/slide" Target="/ppt/slides/slide3.xml"/></Relationships>
</file>

<file path=ppt/slides/_rels/slide3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9.xml"/><Relationship Id="rId3" Type="http://schemas.openxmlformats.org/officeDocument/2006/relationships/slide" Target="/ppt/slides/slide3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slide" Target="/ppt/slides/slide3.xml"/></Relationships>
</file>

<file path=ppt/slides/_rels/slide3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0.xml"/><Relationship Id="rId3" Type="http://schemas.openxmlformats.org/officeDocument/2006/relationships/slide" Target="/ppt/slides/slide3.xml"/></Relationships>
</file>

<file path=ppt/slides/_rels/slide3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1.xml"/><Relationship Id="rId3" Type="http://schemas.openxmlformats.org/officeDocument/2006/relationships/slide" Target="/ppt/slides/slide3.xml"/></Relationships>
</file>

<file path=ppt/slides/_rels/slide3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2.xml"/><Relationship Id="rId3" Type="http://schemas.openxmlformats.org/officeDocument/2006/relationships/slide" Target="/ppt/slides/slide3.xml"/></Relationships>
</file>

<file path=ppt/slides/_rels/slide3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3.xml"/><Relationship Id="rId3" Type="http://schemas.openxmlformats.org/officeDocument/2006/relationships/slide" Target="/ppt/slides/slide3.xml"/></Relationships>
</file>

<file path=ppt/slides/_rels/slide3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4.xml"/><Relationship Id="rId3" Type="http://schemas.openxmlformats.org/officeDocument/2006/relationships/slide" Target="/ppt/slides/slide3.xml"/></Relationships>
</file>

<file path=ppt/slides/_rels/slide3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5.xml"/><Relationship Id="rId3" Type="http://schemas.openxmlformats.org/officeDocument/2006/relationships/slide" Target="/ppt/slides/slide3.xml"/></Relationships>
</file>

<file path=ppt/slides/_rels/slide3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6.xml"/><Relationship Id="rId3" Type="http://schemas.openxmlformats.org/officeDocument/2006/relationships/slide" Target="/ppt/slides/slide3.xml"/></Relationships>
</file>

<file path=ppt/slides/_rels/slide3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7.xml"/><Relationship Id="rId3" Type="http://schemas.openxmlformats.org/officeDocument/2006/relationships/slide" Target="/ppt/slides/slide3.xml"/></Relationships>
</file>

<file path=ppt/slides/_rels/slide3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8.xml"/><Relationship Id="rId3" Type="http://schemas.openxmlformats.org/officeDocument/2006/relationships/slide" Target="/ppt/slides/slide3.xml"/></Relationships>
</file>

<file path=ppt/slides/_rels/slide3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9.xml"/><Relationship Id="rId3" Type="http://schemas.openxmlformats.org/officeDocument/2006/relationships/slide" Target="/ppt/slides/slide3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slide" Target="/ppt/slides/slide3.xml"/></Relationships>
</file>

<file path=ppt/slides/_rels/slide3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0.xml"/><Relationship Id="rId3" Type="http://schemas.openxmlformats.org/officeDocument/2006/relationships/slide" Target="/ppt/slides/slide3.xml"/></Relationships>
</file>

<file path=ppt/slides/_rels/slide3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1.xml"/><Relationship Id="rId3" Type="http://schemas.openxmlformats.org/officeDocument/2006/relationships/slide" Target="/ppt/slides/slide3.xml"/></Relationships>
</file>

<file path=ppt/slides/_rels/slide3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2.xml"/><Relationship Id="rId3" Type="http://schemas.openxmlformats.org/officeDocument/2006/relationships/slide" Target="/ppt/slides/slide3.xml"/></Relationships>
</file>

<file path=ppt/slides/_rels/slide3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3.xml"/><Relationship Id="rId3" Type="http://schemas.openxmlformats.org/officeDocument/2006/relationships/slide" Target="/ppt/slides/slide3.xml"/></Relationships>
</file>

<file path=ppt/slides/_rels/slide3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4.xml"/><Relationship Id="rId3" Type="http://schemas.openxmlformats.org/officeDocument/2006/relationships/slide" Target="/ppt/slides/slide3.xml"/></Relationships>
</file>

<file path=ppt/slides/_rels/slide3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5.xml"/><Relationship Id="rId3" Type="http://schemas.openxmlformats.org/officeDocument/2006/relationships/slide" Target="/ppt/slides/slide3.xml"/></Relationships>
</file>

<file path=ppt/slides/_rels/slide3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6.xml"/><Relationship Id="rId3" Type="http://schemas.openxmlformats.org/officeDocument/2006/relationships/slide" Target="/ppt/slides/slide3.xml"/></Relationships>
</file>

<file path=ppt/slides/_rels/slide3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7.xml"/><Relationship Id="rId3" Type="http://schemas.openxmlformats.org/officeDocument/2006/relationships/slide" Target="/ppt/slides/slide3.xml"/></Relationships>
</file>

<file path=ppt/slides/_rels/slide3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8.xml"/><Relationship Id="rId3" Type="http://schemas.openxmlformats.org/officeDocument/2006/relationships/slide" Target="/ppt/slides/slide3.xml"/></Relationships>
</file>

<file path=ppt/slides/_rels/slide3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9.xml"/><Relationship Id="rId3" Type="http://schemas.openxmlformats.org/officeDocument/2006/relationships/slide" Target="/ppt/slides/slide3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slide" Target="/ppt/slides/slide3.xml"/></Relationships>
</file>

<file path=ppt/slides/_rels/slide3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0.xml"/><Relationship Id="rId3" Type="http://schemas.openxmlformats.org/officeDocument/2006/relationships/slide" Target="/ppt/slides/slide3.xml"/></Relationships>
</file>

<file path=ppt/slides/_rels/slide3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1.xml"/><Relationship Id="rId3" Type="http://schemas.openxmlformats.org/officeDocument/2006/relationships/slide" Target="/ppt/slides/slide3.xml"/></Relationships>
</file>

<file path=ppt/slides/_rels/slide3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2.xml"/><Relationship Id="rId3" Type="http://schemas.openxmlformats.org/officeDocument/2006/relationships/slide" Target="/ppt/slides/slide3.xml"/></Relationships>
</file>

<file path=ppt/slides/_rels/slide3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3.xml"/><Relationship Id="rId3" Type="http://schemas.openxmlformats.org/officeDocument/2006/relationships/slide" Target="/ppt/slides/slide3.xml"/></Relationships>
</file>

<file path=ppt/slides/_rels/slide3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4.xml"/><Relationship Id="rId3" Type="http://schemas.openxmlformats.org/officeDocument/2006/relationships/slide" Target="/ppt/slides/slide3.xml"/></Relationships>
</file>

<file path=ppt/slides/_rels/slide3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5.xml"/><Relationship Id="rId3" Type="http://schemas.openxmlformats.org/officeDocument/2006/relationships/slide" Target="/ppt/slides/slide3.xml"/></Relationships>
</file>

<file path=ppt/slides/_rels/slide3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6.xml"/><Relationship Id="rId3" Type="http://schemas.openxmlformats.org/officeDocument/2006/relationships/slide" Target="/ppt/slides/slide3.xml"/></Relationships>
</file>

<file path=ppt/slides/_rels/slide3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7.xml"/><Relationship Id="rId3" Type="http://schemas.openxmlformats.org/officeDocument/2006/relationships/slide" Target="/ppt/slides/slide3.xml"/></Relationships>
</file>

<file path=ppt/slides/_rels/slide3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8.xml"/><Relationship Id="rId3" Type="http://schemas.openxmlformats.org/officeDocument/2006/relationships/slide" Target="/ppt/slides/slide3.xml"/></Relationships>
</file>

<file path=ppt/slides/_rels/slide3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9.xml"/><Relationship Id="rId3" Type="http://schemas.openxmlformats.org/officeDocument/2006/relationships/slide" Target="/ppt/slides/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3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slide" Target="/ppt/slides/slide3.xml"/></Relationships>
</file>

<file path=ppt/slides/_rels/slide4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0.xml"/><Relationship Id="rId3" Type="http://schemas.openxmlformats.org/officeDocument/2006/relationships/slide" Target="/ppt/slides/slide3.xml"/></Relationships>
</file>

<file path=ppt/slides/_rels/slide4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1.xml"/><Relationship Id="rId3" Type="http://schemas.openxmlformats.org/officeDocument/2006/relationships/slide" Target="/ppt/slides/slide3.xml"/></Relationships>
</file>

<file path=ppt/slides/_rels/slide4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2.xml"/><Relationship Id="rId3" Type="http://schemas.openxmlformats.org/officeDocument/2006/relationships/slide" Target="/ppt/slides/slide3.xml"/></Relationships>
</file>

<file path=ppt/slides/_rels/slide4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3.xml"/><Relationship Id="rId3" Type="http://schemas.openxmlformats.org/officeDocument/2006/relationships/slide" Target="/ppt/slides/slide3.xml"/></Relationships>
</file>

<file path=ppt/slides/_rels/slide4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4.xml"/><Relationship Id="rId3" Type="http://schemas.openxmlformats.org/officeDocument/2006/relationships/slide" Target="/ppt/slides/slide3.xml"/></Relationships>
</file>

<file path=ppt/slides/_rels/slide4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5.xml"/><Relationship Id="rId3" Type="http://schemas.openxmlformats.org/officeDocument/2006/relationships/slide" Target="/ppt/slides/slide3.xml"/></Relationships>
</file>

<file path=ppt/slides/_rels/slide4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6.xml"/><Relationship Id="rId3" Type="http://schemas.openxmlformats.org/officeDocument/2006/relationships/slide" Target="/ppt/slides/slide3.xml"/></Relationships>
</file>

<file path=ppt/slides/_rels/slide4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7.xml"/><Relationship Id="rId3" Type="http://schemas.openxmlformats.org/officeDocument/2006/relationships/slide" Target="/ppt/slides/slide3.xml"/></Relationships>
</file>

<file path=ppt/slides/_rels/slide4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8.xml"/><Relationship Id="rId3" Type="http://schemas.openxmlformats.org/officeDocument/2006/relationships/slide" Target="/ppt/slides/slide3.xml"/></Relationships>
</file>

<file path=ppt/slides/_rels/slide4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9.xml"/><Relationship Id="rId3" Type="http://schemas.openxmlformats.org/officeDocument/2006/relationships/slide" Target="/ppt/slides/slide3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slide" Target="/ppt/slides/slide3.xml"/></Relationships>
</file>

<file path=ppt/slides/_rels/slide4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0.xml"/><Relationship Id="rId3" Type="http://schemas.openxmlformats.org/officeDocument/2006/relationships/slide" Target="/ppt/slides/slide3.xml"/></Relationships>
</file>

<file path=ppt/slides/_rels/slide4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1.xml"/><Relationship Id="rId3" Type="http://schemas.openxmlformats.org/officeDocument/2006/relationships/slide" Target="/ppt/slides/slide3.xml"/></Relationships>
</file>

<file path=ppt/slides/_rels/slide4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2.xml"/><Relationship Id="rId3" Type="http://schemas.openxmlformats.org/officeDocument/2006/relationships/slide" Target="/ppt/slides/slide3.xml"/></Relationships>
</file>

<file path=ppt/slides/_rels/slide4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3.xml"/><Relationship Id="rId3" Type="http://schemas.openxmlformats.org/officeDocument/2006/relationships/slide" Target="/ppt/slides/slide3.xml"/></Relationships>
</file>

<file path=ppt/slides/_rels/slide4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4.xml"/><Relationship Id="rId3" Type="http://schemas.openxmlformats.org/officeDocument/2006/relationships/slide" Target="/ppt/slides/slide3.xml"/></Relationships>
</file>

<file path=ppt/slides/_rels/slide4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5.xml"/><Relationship Id="rId3" Type="http://schemas.openxmlformats.org/officeDocument/2006/relationships/slide" Target="/ppt/slides/slide3.xml"/></Relationships>
</file>

<file path=ppt/slides/_rels/slide4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6.xml"/><Relationship Id="rId3" Type="http://schemas.openxmlformats.org/officeDocument/2006/relationships/slide" Target="/ppt/slides/slide3.xml"/></Relationships>
</file>

<file path=ppt/slides/_rels/slide4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7.xml"/><Relationship Id="rId3" Type="http://schemas.openxmlformats.org/officeDocument/2006/relationships/slide" Target="/ppt/slides/slide3.xml"/></Relationships>
</file>

<file path=ppt/slides/_rels/slide4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8.xml"/><Relationship Id="rId3" Type="http://schemas.openxmlformats.org/officeDocument/2006/relationships/slide" Target="/ppt/slides/slide3.xml"/></Relationships>
</file>

<file path=ppt/slides/_rels/slide4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9.xml"/><Relationship Id="rId3" Type="http://schemas.openxmlformats.org/officeDocument/2006/relationships/slide" Target="/ppt/slides/slide3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slide" Target="/ppt/slides/slide3.xml"/></Relationships>
</file>

<file path=ppt/slides/_rels/slide4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0.xml"/><Relationship Id="rId3" Type="http://schemas.openxmlformats.org/officeDocument/2006/relationships/slide" Target="/ppt/slides/slide3.xml"/></Relationships>
</file>

<file path=ppt/slides/_rels/slide4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1.xml"/><Relationship Id="rId3" Type="http://schemas.openxmlformats.org/officeDocument/2006/relationships/slide" Target="/ppt/slides/slide3.xml"/></Relationships>
</file>

<file path=ppt/slides/_rels/slide4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2.xml"/><Relationship Id="rId3" Type="http://schemas.openxmlformats.org/officeDocument/2006/relationships/slide" Target="/ppt/slides/slide3.xml"/></Relationships>
</file>

<file path=ppt/slides/_rels/slide4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3.xml"/><Relationship Id="rId3" Type="http://schemas.openxmlformats.org/officeDocument/2006/relationships/slide" Target="/ppt/slides/slide3.xml"/></Relationships>
</file>

<file path=ppt/slides/_rels/slide4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4.xml"/><Relationship Id="rId3" Type="http://schemas.openxmlformats.org/officeDocument/2006/relationships/slide" Target="/ppt/slides/slide3.xml"/></Relationships>
</file>

<file path=ppt/slides/_rels/slide4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5.xml"/><Relationship Id="rId3" Type="http://schemas.openxmlformats.org/officeDocument/2006/relationships/slide" Target="/ppt/slides/slide3.xml"/></Relationships>
</file>

<file path=ppt/slides/_rels/slide4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6.xml"/><Relationship Id="rId3" Type="http://schemas.openxmlformats.org/officeDocument/2006/relationships/slide" Target="/ppt/slides/slide3.xml"/></Relationships>
</file>

<file path=ppt/slides/_rels/slide4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7.xml"/><Relationship Id="rId3" Type="http://schemas.openxmlformats.org/officeDocument/2006/relationships/slide" Target="/ppt/slides/slide3.xml"/></Relationships>
</file>

<file path=ppt/slides/_rels/slide4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8.xml"/><Relationship Id="rId3" Type="http://schemas.openxmlformats.org/officeDocument/2006/relationships/slide" Target="/ppt/slides/slide3.xml"/></Relationships>
</file>

<file path=ppt/slides/_rels/slide4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9.xml"/><Relationship Id="rId3" Type="http://schemas.openxmlformats.org/officeDocument/2006/relationships/slide" Target="/ppt/slides/slide3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slide" Target="/ppt/slides/slide3.xml"/></Relationships>
</file>

<file path=ppt/slides/_rels/slide4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0.xml"/><Relationship Id="rId3" Type="http://schemas.openxmlformats.org/officeDocument/2006/relationships/slide" Target="/ppt/slides/slide3.xml"/></Relationships>
</file>

<file path=ppt/slides/_rels/slide4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1.xml"/><Relationship Id="rId3" Type="http://schemas.openxmlformats.org/officeDocument/2006/relationships/slide" Target="/ppt/slides/slide3.xml"/></Relationships>
</file>

<file path=ppt/slides/_rels/slide4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2.xml"/><Relationship Id="rId3" Type="http://schemas.openxmlformats.org/officeDocument/2006/relationships/slide" Target="/ppt/slides/slide3.xml"/></Relationships>
</file>

<file path=ppt/slides/_rels/slide4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3.xml"/><Relationship Id="rId3" Type="http://schemas.openxmlformats.org/officeDocument/2006/relationships/slide" Target="/ppt/slides/slide3.xml"/></Relationships>
</file>

<file path=ppt/slides/_rels/slide4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4.xml"/><Relationship Id="rId3" Type="http://schemas.openxmlformats.org/officeDocument/2006/relationships/slide" Target="/ppt/slides/slide3.xml"/></Relationships>
</file>

<file path=ppt/slides/_rels/slide4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5.xml"/><Relationship Id="rId3" Type="http://schemas.openxmlformats.org/officeDocument/2006/relationships/slide" Target="/ppt/slides/slide3.xml"/></Relationships>
</file>

<file path=ppt/slides/_rels/slide4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6.xml"/><Relationship Id="rId3" Type="http://schemas.openxmlformats.org/officeDocument/2006/relationships/slide" Target="/ppt/slides/slide3.xml"/></Relationships>
</file>

<file path=ppt/slides/_rels/slide4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7.xml"/><Relationship Id="rId3" Type="http://schemas.openxmlformats.org/officeDocument/2006/relationships/slide" Target="/ppt/slides/slide3.xml"/></Relationships>
</file>

<file path=ppt/slides/_rels/slide4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8.xml"/><Relationship Id="rId3" Type="http://schemas.openxmlformats.org/officeDocument/2006/relationships/slide" Target="/ppt/slides/slide3.xml"/></Relationships>
</file>

<file path=ppt/slides/_rels/slide4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9.xml"/><Relationship Id="rId3" Type="http://schemas.openxmlformats.org/officeDocument/2006/relationships/slide" Target="/ppt/slides/slide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slide" Target="/ppt/slides/slide3.xml"/></Relationships>
</file>

<file path=ppt/slides/_rels/slide4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0.xml"/><Relationship Id="rId3" Type="http://schemas.openxmlformats.org/officeDocument/2006/relationships/slide" Target="/ppt/slides/slide3.xml"/></Relationships>
</file>

<file path=ppt/slides/_rels/slide4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1.xml"/><Relationship Id="rId3" Type="http://schemas.openxmlformats.org/officeDocument/2006/relationships/slide" Target="/ppt/slides/slide3.xml"/></Relationships>
</file>

<file path=ppt/slides/_rels/slide4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2.xml"/><Relationship Id="rId3" Type="http://schemas.openxmlformats.org/officeDocument/2006/relationships/slide" Target="/ppt/slides/slide3.xml"/></Relationships>
</file>

<file path=ppt/slides/_rels/slide4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3.xml"/><Relationship Id="rId3" Type="http://schemas.openxmlformats.org/officeDocument/2006/relationships/slide" Target="/ppt/slides/slide3.xml"/></Relationships>
</file>

<file path=ppt/slides/_rels/slide4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4.xml"/><Relationship Id="rId3" Type="http://schemas.openxmlformats.org/officeDocument/2006/relationships/slide" Target="/ppt/slides/slide3.xml"/></Relationships>
</file>

<file path=ppt/slides/_rels/slide4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5.xml"/><Relationship Id="rId3" Type="http://schemas.openxmlformats.org/officeDocument/2006/relationships/slide" Target="/ppt/slides/slide3.xml"/></Relationships>
</file>

<file path=ppt/slides/_rels/slide4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6.xml"/><Relationship Id="rId3" Type="http://schemas.openxmlformats.org/officeDocument/2006/relationships/slide" Target="/ppt/slides/slide3.xml"/></Relationships>
</file>

<file path=ppt/slides/_rels/slide4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7.xml"/><Relationship Id="rId3" Type="http://schemas.openxmlformats.org/officeDocument/2006/relationships/slide" Target="/ppt/slides/slide3.xml"/></Relationships>
</file>

<file path=ppt/slides/_rels/slide4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8.xml"/><Relationship Id="rId3" Type="http://schemas.openxmlformats.org/officeDocument/2006/relationships/slide" Target="/ppt/slides/slide3.xml"/></Relationships>
</file>

<file path=ppt/slides/_rels/slide4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9.xml"/><Relationship Id="rId3" Type="http://schemas.openxmlformats.org/officeDocument/2006/relationships/slide" Target="/ppt/slides/slide3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slide" Target="/ppt/slides/slide3.xml"/></Relationships>
</file>

<file path=ppt/slides/_rels/slide4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0.xml"/><Relationship Id="rId3" Type="http://schemas.openxmlformats.org/officeDocument/2006/relationships/slide" Target="/ppt/slides/slide3.xml"/></Relationships>
</file>

<file path=ppt/slides/_rels/slide4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1.xml"/><Relationship Id="rId3" Type="http://schemas.openxmlformats.org/officeDocument/2006/relationships/slide" Target="/ppt/slides/slide3.xml"/></Relationships>
</file>

<file path=ppt/slides/_rels/slide4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2.xml"/><Relationship Id="rId3" Type="http://schemas.openxmlformats.org/officeDocument/2006/relationships/slide" Target="/ppt/slides/slide3.xml"/></Relationships>
</file>

<file path=ppt/slides/_rels/slide4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3.xml"/><Relationship Id="rId3" Type="http://schemas.openxmlformats.org/officeDocument/2006/relationships/slide" Target="/ppt/slides/slide3.xml"/></Relationships>
</file>

<file path=ppt/slides/_rels/slide4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4.xml"/><Relationship Id="rId3" Type="http://schemas.openxmlformats.org/officeDocument/2006/relationships/slide" Target="/ppt/slides/slide3.xml"/></Relationships>
</file>

<file path=ppt/slides/_rels/slide4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5.xml"/><Relationship Id="rId3" Type="http://schemas.openxmlformats.org/officeDocument/2006/relationships/slide" Target="/ppt/slides/slide3.xml"/></Relationships>
</file>

<file path=ppt/slides/_rels/slide4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6.xml"/><Relationship Id="rId3" Type="http://schemas.openxmlformats.org/officeDocument/2006/relationships/slide" Target="/ppt/slides/slide3.xml"/></Relationships>
</file>

<file path=ppt/slides/_rels/slide4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7.xml"/><Relationship Id="rId3" Type="http://schemas.openxmlformats.org/officeDocument/2006/relationships/slide" Target="/ppt/slides/slide3.xml"/></Relationships>
</file>

<file path=ppt/slides/_rels/slide4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8.xml"/><Relationship Id="rId3" Type="http://schemas.openxmlformats.org/officeDocument/2006/relationships/slide" Target="/ppt/slides/slide3.xml"/></Relationships>
</file>

<file path=ppt/slides/_rels/slide4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9.xml"/><Relationship Id="rId3" Type="http://schemas.openxmlformats.org/officeDocument/2006/relationships/slide" Target="/ppt/slides/slide3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slide" Target="/ppt/slides/slide3.xml"/></Relationships>
</file>

<file path=ppt/slides/_rels/slide4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0.xml"/><Relationship Id="rId3" Type="http://schemas.openxmlformats.org/officeDocument/2006/relationships/slide" Target="/ppt/slides/slide3.xml"/></Relationships>
</file>

<file path=ppt/slides/_rels/slide4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1.xml"/><Relationship Id="rId3" Type="http://schemas.openxmlformats.org/officeDocument/2006/relationships/slide" Target="/ppt/slides/slide3.xml"/></Relationships>
</file>

<file path=ppt/slides/_rels/slide4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2.xml"/><Relationship Id="rId3" Type="http://schemas.openxmlformats.org/officeDocument/2006/relationships/slide" Target="/ppt/slides/slide3.xml"/></Relationships>
</file>

<file path=ppt/slides/_rels/slide4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3.xml"/><Relationship Id="rId3" Type="http://schemas.openxmlformats.org/officeDocument/2006/relationships/slide" Target="/ppt/slides/slide3.xml"/></Relationships>
</file>

<file path=ppt/slides/_rels/slide4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4.xml"/><Relationship Id="rId3" Type="http://schemas.openxmlformats.org/officeDocument/2006/relationships/slide" Target="/ppt/slides/slide3.xml"/></Relationships>
</file>

<file path=ppt/slides/_rels/slide4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5.xml"/><Relationship Id="rId3" Type="http://schemas.openxmlformats.org/officeDocument/2006/relationships/slide" Target="/ppt/slides/slide3.xml"/></Relationships>
</file>

<file path=ppt/slides/_rels/slide4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6.xml"/><Relationship Id="rId3" Type="http://schemas.openxmlformats.org/officeDocument/2006/relationships/slide" Target="/ppt/slides/slide3.xml"/></Relationships>
</file>

<file path=ppt/slides/_rels/slide4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7.xml"/><Relationship Id="rId3" Type="http://schemas.openxmlformats.org/officeDocument/2006/relationships/slide" Target="/ppt/slides/slide3.xml"/></Relationships>
</file>

<file path=ppt/slides/_rels/slide4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8.xml"/><Relationship Id="rId3" Type="http://schemas.openxmlformats.org/officeDocument/2006/relationships/slide" Target="/ppt/slides/slide3.xml"/></Relationships>
</file>

<file path=ppt/slides/_rels/slide4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9.xml"/><Relationship Id="rId3" Type="http://schemas.openxmlformats.org/officeDocument/2006/relationships/slide" Target="/ppt/slides/slide3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slide" Target="/ppt/slides/slide3.xml"/></Relationships>
</file>

<file path=ppt/slides/_rels/slide4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0.xml"/><Relationship Id="rId3" Type="http://schemas.openxmlformats.org/officeDocument/2006/relationships/slide" Target="/ppt/slides/slide3.xml"/></Relationships>
</file>

<file path=ppt/slides/_rels/slide4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1.xml"/><Relationship Id="rId3" Type="http://schemas.openxmlformats.org/officeDocument/2006/relationships/slide" Target="/ppt/slides/slide3.xml"/></Relationships>
</file>

<file path=ppt/slides/_rels/slide4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2.xml"/><Relationship Id="rId3" Type="http://schemas.openxmlformats.org/officeDocument/2006/relationships/slide" Target="/ppt/slides/slide3.xml"/></Relationships>
</file>

<file path=ppt/slides/_rels/slide4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3.xml"/><Relationship Id="rId3" Type="http://schemas.openxmlformats.org/officeDocument/2006/relationships/slide" Target="/ppt/slides/slide3.xml"/></Relationships>
</file>

<file path=ppt/slides/_rels/slide4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4.xml"/><Relationship Id="rId3" Type="http://schemas.openxmlformats.org/officeDocument/2006/relationships/slide" Target="/ppt/slides/slide3.xml"/></Relationships>
</file>

<file path=ppt/slides/_rels/slide4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5.xml"/><Relationship Id="rId3" Type="http://schemas.openxmlformats.org/officeDocument/2006/relationships/slide" Target="/ppt/slides/slide3.xml"/></Relationships>
</file>

<file path=ppt/slides/_rels/slide4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6.xml"/><Relationship Id="rId3" Type="http://schemas.openxmlformats.org/officeDocument/2006/relationships/slide" Target="/ppt/slides/slide3.xml"/></Relationships>
</file>

<file path=ppt/slides/_rels/slide4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7.xml"/><Relationship Id="rId3" Type="http://schemas.openxmlformats.org/officeDocument/2006/relationships/slide" Target="/ppt/slides/slide3.xml"/></Relationships>
</file>

<file path=ppt/slides/_rels/slide4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8.xml"/><Relationship Id="rId3" Type="http://schemas.openxmlformats.org/officeDocument/2006/relationships/slide" Target="/ppt/slides/slide3.xml"/></Relationships>
</file>

<file path=ppt/slides/_rels/slide4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9.xml"/><Relationship Id="rId3" Type="http://schemas.openxmlformats.org/officeDocument/2006/relationships/slide" Target="/ppt/slides/slide3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slide" Target="/ppt/slides/slide3.xml"/></Relationships>
</file>

<file path=ppt/slides/_rels/slide4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0.xml"/><Relationship Id="rId3" Type="http://schemas.openxmlformats.org/officeDocument/2006/relationships/slide" Target="/ppt/slides/slide3.xml"/></Relationships>
</file>

<file path=ppt/slides/_rels/slide4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1.xml"/><Relationship Id="rId3" Type="http://schemas.openxmlformats.org/officeDocument/2006/relationships/slide" Target="/ppt/slides/slide3.xml"/></Relationships>
</file>

<file path=ppt/slides/_rels/slide4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2.xml"/><Relationship Id="rId3" Type="http://schemas.openxmlformats.org/officeDocument/2006/relationships/slide" Target="/ppt/slides/slide3.xml"/></Relationships>
</file>

<file path=ppt/slides/_rels/slide4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3.xml"/><Relationship Id="rId3" Type="http://schemas.openxmlformats.org/officeDocument/2006/relationships/slide" Target="/ppt/slides/slide3.xml"/></Relationships>
</file>

<file path=ppt/slides/_rels/slide4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4.xml"/><Relationship Id="rId3" Type="http://schemas.openxmlformats.org/officeDocument/2006/relationships/slide" Target="/ppt/slides/slide3.xml"/></Relationships>
</file>

<file path=ppt/slides/_rels/slide4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5.xml"/><Relationship Id="rId3" Type="http://schemas.openxmlformats.org/officeDocument/2006/relationships/slide" Target="/ppt/slides/slide3.xml"/></Relationships>
</file>

<file path=ppt/slides/_rels/slide4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6.xml"/><Relationship Id="rId3" Type="http://schemas.openxmlformats.org/officeDocument/2006/relationships/slide" Target="/ppt/slides/slide3.xml"/></Relationships>
</file>

<file path=ppt/slides/_rels/slide4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7.xml"/><Relationship Id="rId3" Type="http://schemas.openxmlformats.org/officeDocument/2006/relationships/slide" Target="/ppt/slides/slide3.xml"/></Relationships>
</file>

<file path=ppt/slides/_rels/slide4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8.xml"/><Relationship Id="rId3" Type="http://schemas.openxmlformats.org/officeDocument/2006/relationships/slide" Target="/ppt/slides/slide3.xml"/></Relationships>
</file>

<file path=ppt/slides/_rels/slide4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9.xml"/><Relationship Id="rId3" Type="http://schemas.openxmlformats.org/officeDocument/2006/relationships/slide" Target="/ppt/slides/slide3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slide" Target="/ppt/slides/slide3.xml"/></Relationships>
</file>

<file path=ppt/slides/_rels/slide4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0.xml"/><Relationship Id="rId3" Type="http://schemas.openxmlformats.org/officeDocument/2006/relationships/slide" Target="/ppt/slides/slide3.xml"/></Relationships>
</file>

<file path=ppt/slides/_rels/slide4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1.xml"/><Relationship Id="rId3" Type="http://schemas.openxmlformats.org/officeDocument/2006/relationships/slide" Target="/ppt/slides/slide3.xml"/></Relationships>
</file>

<file path=ppt/slides/_rels/slide4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2.xml"/><Relationship Id="rId3" Type="http://schemas.openxmlformats.org/officeDocument/2006/relationships/slide" Target="/ppt/slides/slide3.xml"/></Relationships>
</file>

<file path=ppt/slides/_rels/slide4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3.xml"/><Relationship Id="rId3" Type="http://schemas.openxmlformats.org/officeDocument/2006/relationships/slide" Target="/ppt/slides/slide3.xml"/></Relationships>
</file>

<file path=ppt/slides/_rels/slide4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4.xml"/><Relationship Id="rId3" Type="http://schemas.openxmlformats.org/officeDocument/2006/relationships/slide" Target="/ppt/slides/slide3.xml"/></Relationships>
</file>

<file path=ppt/slides/_rels/slide4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5.xml"/><Relationship Id="rId3" Type="http://schemas.openxmlformats.org/officeDocument/2006/relationships/slide" Target="/ppt/slides/slide3.xml"/></Relationships>
</file>

<file path=ppt/slides/_rels/slide4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6.xml"/><Relationship Id="rId3" Type="http://schemas.openxmlformats.org/officeDocument/2006/relationships/slide" Target="/ppt/slides/slide3.xml"/></Relationships>
</file>

<file path=ppt/slides/_rels/slide4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7.xml"/><Relationship Id="rId3" Type="http://schemas.openxmlformats.org/officeDocument/2006/relationships/slide" Target="/ppt/slides/slide3.xml"/></Relationships>
</file>

<file path=ppt/slides/_rels/slide4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8.xml"/><Relationship Id="rId3" Type="http://schemas.openxmlformats.org/officeDocument/2006/relationships/slide" Target="/ppt/slides/slide3.xml"/></Relationships>
</file>

<file path=ppt/slides/_rels/slide4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9.xml"/><Relationship Id="rId3" Type="http://schemas.openxmlformats.org/officeDocument/2006/relationships/slide" Target="/ppt/slides/slide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3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slide" Target="/ppt/slides/slide3.xml"/></Relationships>
</file>

<file path=ppt/slides/_rels/slide5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0.xml"/><Relationship Id="rId3" Type="http://schemas.openxmlformats.org/officeDocument/2006/relationships/slide" Target="/ppt/slides/slide3.xml"/></Relationships>
</file>

<file path=ppt/slides/_rels/slide5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1.xml"/><Relationship Id="rId3" Type="http://schemas.openxmlformats.org/officeDocument/2006/relationships/slide" Target="/ppt/slides/slide3.xml"/></Relationships>
</file>

<file path=ppt/slides/_rels/slide5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2.xml"/><Relationship Id="rId3" Type="http://schemas.openxmlformats.org/officeDocument/2006/relationships/slide" Target="/ppt/slides/slide3.xml"/></Relationships>
</file>

<file path=ppt/slides/_rels/slide5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3.xml"/><Relationship Id="rId3" Type="http://schemas.openxmlformats.org/officeDocument/2006/relationships/slide" Target="/ppt/slides/slide3.xml"/></Relationships>
</file>

<file path=ppt/slides/_rels/slide5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4.xml"/><Relationship Id="rId3" Type="http://schemas.openxmlformats.org/officeDocument/2006/relationships/slide" Target="/ppt/slides/slide3.xml"/></Relationships>
</file>

<file path=ppt/slides/_rels/slide5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5.xml"/><Relationship Id="rId3" Type="http://schemas.openxmlformats.org/officeDocument/2006/relationships/slide" Target="/ppt/slides/slide3.xml"/></Relationships>
</file>

<file path=ppt/slides/_rels/slide5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6.xml"/><Relationship Id="rId3" Type="http://schemas.openxmlformats.org/officeDocument/2006/relationships/slide" Target="/ppt/slides/slide3.xml"/></Relationships>
</file>

<file path=ppt/slides/_rels/slide5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7.xml"/><Relationship Id="rId3" Type="http://schemas.openxmlformats.org/officeDocument/2006/relationships/slide" Target="/ppt/slides/slide3.xml"/></Relationships>
</file>

<file path=ppt/slides/_rels/slide5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8.xml"/><Relationship Id="rId3" Type="http://schemas.openxmlformats.org/officeDocument/2006/relationships/slide" Target="/ppt/slides/slide3.xml"/></Relationships>
</file>

<file path=ppt/slides/_rels/slide5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9.xml"/><Relationship Id="rId3" Type="http://schemas.openxmlformats.org/officeDocument/2006/relationships/slide" Target="/ppt/slides/slide3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slide" Target="/ppt/slides/slide3.xml"/></Relationships>
</file>

<file path=ppt/slides/_rels/slide5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0.xml"/><Relationship Id="rId3" Type="http://schemas.openxmlformats.org/officeDocument/2006/relationships/slide" Target="/ppt/slides/slide3.xml"/></Relationships>
</file>

<file path=ppt/slides/_rels/slide5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1.xml"/><Relationship Id="rId3" Type="http://schemas.openxmlformats.org/officeDocument/2006/relationships/slide" Target="/ppt/slides/slide3.xml"/></Relationships>
</file>

<file path=ppt/slides/_rels/slide5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2.xml"/><Relationship Id="rId3" Type="http://schemas.openxmlformats.org/officeDocument/2006/relationships/slide" Target="/ppt/slides/slide3.xml"/></Relationships>
</file>

<file path=ppt/slides/_rels/slide5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3.xml"/><Relationship Id="rId3" Type="http://schemas.openxmlformats.org/officeDocument/2006/relationships/slide" Target="/ppt/slides/slide3.xml"/></Relationships>
</file>

<file path=ppt/slides/_rels/slide5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4.xml"/><Relationship Id="rId3" Type="http://schemas.openxmlformats.org/officeDocument/2006/relationships/slide" Target="/ppt/slides/slide3.xml"/></Relationships>
</file>

<file path=ppt/slides/_rels/slide5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5.xml"/><Relationship Id="rId3" Type="http://schemas.openxmlformats.org/officeDocument/2006/relationships/slide" Target="/ppt/slides/slide3.xml"/></Relationships>
</file>

<file path=ppt/slides/_rels/slide5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6.xml"/><Relationship Id="rId3" Type="http://schemas.openxmlformats.org/officeDocument/2006/relationships/slide" Target="/ppt/slides/slide3.xml"/></Relationships>
</file>

<file path=ppt/slides/_rels/slide5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7.xml"/><Relationship Id="rId3" Type="http://schemas.openxmlformats.org/officeDocument/2006/relationships/slide" Target="/ppt/slides/slide3.xml"/></Relationships>
</file>

<file path=ppt/slides/_rels/slide5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8.xml"/><Relationship Id="rId3" Type="http://schemas.openxmlformats.org/officeDocument/2006/relationships/slide" Target="/ppt/slides/slide3.xml"/></Relationships>
</file>

<file path=ppt/slides/_rels/slide5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9.xml"/><Relationship Id="rId3" Type="http://schemas.openxmlformats.org/officeDocument/2006/relationships/slide" Target="/ppt/slides/slide3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slide" Target="/ppt/slides/slide3.xml"/></Relationships>
</file>

<file path=ppt/slides/_rels/slide5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0.xml"/><Relationship Id="rId3" Type="http://schemas.openxmlformats.org/officeDocument/2006/relationships/slide" Target="/ppt/slides/slide3.xml"/></Relationships>
</file>

<file path=ppt/slides/_rels/slide5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1.xml"/><Relationship Id="rId3" Type="http://schemas.openxmlformats.org/officeDocument/2006/relationships/slide" Target="/ppt/slides/slide3.xml"/></Relationships>
</file>

<file path=ppt/slides/_rels/slide5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2.xml"/><Relationship Id="rId3" Type="http://schemas.openxmlformats.org/officeDocument/2006/relationships/slide" Target="/ppt/slides/slide3.xml"/></Relationships>
</file>

<file path=ppt/slides/_rels/slide5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3.xml"/><Relationship Id="rId3" Type="http://schemas.openxmlformats.org/officeDocument/2006/relationships/slide" Target="/ppt/slides/slide3.xml"/></Relationships>
</file>

<file path=ppt/slides/_rels/slide5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4.xml"/><Relationship Id="rId3" Type="http://schemas.openxmlformats.org/officeDocument/2006/relationships/slide" Target="/ppt/slides/slide3.xml"/></Relationships>
</file>

<file path=ppt/slides/_rels/slide5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5.xml"/><Relationship Id="rId3" Type="http://schemas.openxmlformats.org/officeDocument/2006/relationships/slide" Target="/ppt/slides/slide3.xml"/></Relationships>
</file>

<file path=ppt/slides/_rels/slide5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6.xml"/><Relationship Id="rId3" Type="http://schemas.openxmlformats.org/officeDocument/2006/relationships/slide" Target="/ppt/slides/slide3.xml"/></Relationships>
</file>

<file path=ppt/slides/_rels/slide5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7.xml"/><Relationship Id="rId3" Type="http://schemas.openxmlformats.org/officeDocument/2006/relationships/slide" Target="/ppt/slides/slide3.xml"/></Relationships>
</file>

<file path=ppt/slides/_rels/slide5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8.xml"/><Relationship Id="rId3" Type="http://schemas.openxmlformats.org/officeDocument/2006/relationships/slide" Target="/ppt/slides/slide3.xml"/></Relationships>
</file>

<file path=ppt/slides/_rels/slide5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9.xml"/><Relationship Id="rId3" Type="http://schemas.openxmlformats.org/officeDocument/2006/relationships/slide" Target="/ppt/slides/slide3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slide" Target="/ppt/slides/slide3.xml"/></Relationships>
</file>

<file path=ppt/slides/_rels/slide5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0.xml"/><Relationship Id="rId3" Type="http://schemas.openxmlformats.org/officeDocument/2006/relationships/slide" Target="/ppt/slides/slide3.xml"/></Relationships>
</file>

<file path=ppt/slides/_rels/slide5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1.xml"/><Relationship Id="rId3" Type="http://schemas.openxmlformats.org/officeDocument/2006/relationships/slide" Target="/ppt/slides/slide3.xml"/></Relationships>
</file>

<file path=ppt/slides/_rels/slide5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2.xml"/><Relationship Id="rId3" Type="http://schemas.openxmlformats.org/officeDocument/2006/relationships/slide" Target="/ppt/slides/slide3.xml"/></Relationships>
</file>

<file path=ppt/slides/_rels/slide5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3.xml"/><Relationship Id="rId3" Type="http://schemas.openxmlformats.org/officeDocument/2006/relationships/slide" Target="/ppt/slides/slide3.xml"/></Relationships>
</file>

<file path=ppt/slides/_rels/slide5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4.xml"/><Relationship Id="rId3" Type="http://schemas.openxmlformats.org/officeDocument/2006/relationships/slide" Target="/ppt/slides/slide3.xml"/></Relationships>
</file>

<file path=ppt/slides/_rels/slide5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5.xml"/><Relationship Id="rId3" Type="http://schemas.openxmlformats.org/officeDocument/2006/relationships/slide" Target="/ppt/slides/slide3.xml"/></Relationships>
</file>

<file path=ppt/slides/_rels/slide5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6.xml"/><Relationship Id="rId3" Type="http://schemas.openxmlformats.org/officeDocument/2006/relationships/slide" Target="/ppt/slides/slide3.xml"/></Relationships>
</file>

<file path=ppt/slides/_rels/slide5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7.xml"/><Relationship Id="rId3" Type="http://schemas.openxmlformats.org/officeDocument/2006/relationships/slide" Target="/ppt/slides/slide3.xml"/></Relationships>
</file>

<file path=ppt/slides/_rels/slide5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8.xml"/><Relationship Id="rId3" Type="http://schemas.openxmlformats.org/officeDocument/2006/relationships/slide" Target="/ppt/slides/slide3.xml"/></Relationships>
</file>

<file path=ppt/slides/_rels/slide5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9.xml"/><Relationship Id="rId3" Type="http://schemas.openxmlformats.org/officeDocument/2006/relationships/slide" Target="/ppt/slides/slide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slide" Target="/ppt/slides/slide3.xml"/></Relationships>
</file>

<file path=ppt/slides/_rels/slide5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0.xml"/><Relationship Id="rId3" Type="http://schemas.openxmlformats.org/officeDocument/2006/relationships/slide" Target="/ppt/slides/slide3.xml"/></Relationships>
</file>

<file path=ppt/slides/_rels/slide5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1.xml"/><Relationship Id="rId3" Type="http://schemas.openxmlformats.org/officeDocument/2006/relationships/slide" Target="/ppt/slides/slide3.xml"/></Relationships>
</file>

<file path=ppt/slides/_rels/slide5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2.xml"/><Relationship Id="rId3" Type="http://schemas.openxmlformats.org/officeDocument/2006/relationships/slide" Target="/ppt/slides/slide3.xml"/></Relationships>
</file>

<file path=ppt/slides/_rels/slide5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3.xml"/><Relationship Id="rId3" Type="http://schemas.openxmlformats.org/officeDocument/2006/relationships/slide" Target="/ppt/slides/slide3.xml"/></Relationships>
</file>

<file path=ppt/slides/_rels/slide5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4.xml"/><Relationship Id="rId3" Type="http://schemas.openxmlformats.org/officeDocument/2006/relationships/slide" Target="/ppt/slides/slide3.xml"/></Relationships>
</file>

<file path=ppt/slides/_rels/slide5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5.xml"/><Relationship Id="rId3" Type="http://schemas.openxmlformats.org/officeDocument/2006/relationships/slide" Target="/ppt/slides/slide3.xml"/></Relationships>
</file>

<file path=ppt/slides/_rels/slide5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6.xml"/><Relationship Id="rId3" Type="http://schemas.openxmlformats.org/officeDocument/2006/relationships/slide" Target="/ppt/slides/slide3.xml"/></Relationships>
</file>

<file path=ppt/slides/_rels/slide5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7.xml"/><Relationship Id="rId3" Type="http://schemas.openxmlformats.org/officeDocument/2006/relationships/slide" Target="/ppt/slides/slide3.xml"/></Relationships>
</file>

<file path=ppt/slides/_rels/slide5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8.xml"/><Relationship Id="rId3" Type="http://schemas.openxmlformats.org/officeDocument/2006/relationships/slide" Target="/ppt/slides/slide3.xml"/></Relationships>
</file>

<file path=ppt/slides/_rels/slide5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9.xml"/><Relationship Id="rId3" Type="http://schemas.openxmlformats.org/officeDocument/2006/relationships/slide" Target="/ppt/slides/slide3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slide" Target="/ppt/slides/slide3.xml"/></Relationships>
</file>

<file path=ppt/slides/_rels/slide5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0.xml"/><Relationship Id="rId3" Type="http://schemas.openxmlformats.org/officeDocument/2006/relationships/slide" Target="/ppt/slides/slide3.xml"/></Relationships>
</file>

<file path=ppt/slides/_rels/slide5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1.xml"/><Relationship Id="rId3" Type="http://schemas.openxmlformats.org/officeDocument/2006/relationships/slide" Target="/ppt/slides/slide3.xml"/></Relationships>
</file>

<file path=ppt/slides/_rels/slide5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2.xml"/><Relationship Id="rId3" Type="http://schemas.openxmlformats.org/officeDocument/2006/relationships/slide" Target="/ppt/slides/slide3.xml"/></Relationships>
</file>

<file path=ppt/slides/_rels/slide5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3.xml"/><Relationship Id="rId3" Type="http://schemas.openxmlformats.org/officeDocument/2006/relationships/slide" Target="/ppt/slides/slide3.xml"/></Relationships>
</file>

<file path=ppt/slides/_rels/slide5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4.xml"/><Relationship Id="rId3" Type="http://schemas.openxmlformats.org/officeDocument/2006/relationships/slide" Target="/ppt/slides/slide3.xml"/></Relationships>
</file>

<file path=ppt/slides/_rels/slide5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5.xml"/><Relationship Id="rId3" Type="http://schemas.openxmlformats.org/officeDocument/2006/relationships/slide" Target="/ppt/slides/slide3.xml"/></Relationships>
</file>

<file path=ppt/slides/_rels/slide5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6.xml"/><Relationship Id="rId3" Type="http://schemas.openxmlformats.org/officeDocument/2006/relationships/slide" Target="/ppt/slides/slide3.xml"/></Relationships>
</file>

<file path=ppt/slides/_rels/slide5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7.xml"/><Relationship Id="rId3" Type="http://schemas.openxmlformats.org/officeDocument/2006/relationships/slide" Target="/ppt/slides/slide3.xml"/></Relationships>
</file>

<file path=ppt/slides/_rels/slide5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8.xml"/><Relationship Id="rId3" Type="http://schemas.openxmlformats.org/officeDocument/2006/relationships/slide" Target="/ppt/slides/slide3.xml"/></Relationships>
</file>

<file path=ppt/slides/_rels/slide5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9.xml"/><Relationship Id="rId3" Type="http://schemas.openxmlformats.org/officeDocument/2006/relationships/slide" Target="/ppt/slides/slide3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slide" Target="/ppt/slides/slide3.xml"/></Relationships>
</file>

<file path=ppt/slides/_rels/slide5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0.xml"/><Relationship Id="rId3" Type="http://schemas.openxmlformats.org/officeDocument/2006/relationships/slide" Target="/ppt/slides/slide3.xml"/></Relationships>
</file>

<file path=ppt/slides/_rels/slide5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1.xml"/><Relationship Id="rId3" Type="http://schemas.openxmlformats.org/officeDocument/2006/relationships/slide" Target="/ppt/slides/slide3.xml"/></Relationships>
</file>

<file path=ppt/slides/_rels/slide5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2.xml"/><Relationship Id="rId3" Type="http://schemas.openxmlformats.org/officeDocument/2006/relationships/slide" Target="/ppt/slides/slide3.xml"/></Relationships>
</file>

<file path=ppt/slides/_rels/slide5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3.xml"/><Relationship Id="rId3" Type="http://schemas.openxmlformats.org/officeDocument/2006/relationships/slide" Target="/ppt/slides/slide3.xml"/></Relationships>
</file>

<file path=ppt/slides/_rels/slide5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4.xml"/><Relationship Id="rId3" Type="http://schemas.openxmlformats.org/officeDocument/2006/relationships/slide" Target="/ppt/slides/slide3.xml"/></Relationships>
</file>

<file path=ppt/slides/_rels/slide5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5.xml"/><Relationship Id="rId3" Type="http://schemas.openxmlformats.org/officeDocument/2006/relationships/slide" Target="/ppt/slides/slide3.xml"/></Relationships>
</file>

<file path=ppt/slides/_rels/slide5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6.xml"/><Relationship Id="rId3" Type="http://schemas.openxmlformats.org/officeDocument/2006/relationships/slide" Target="/ppt/slides/slide3.xml"/></Relationships>
</file>

<file path=ppt/slides/_rels/slide5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7.xml"/><Relationship Id="rId3" Type="http://schemas.openxmlformats.org/officeDocument/2006/relationships/slide" Target="/ppt/slides/slide3.xml"/></Relationships>
</file>

<file path=ppt/slides/_rels/slide5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8.xml"/><Relationship Id="rId3" Type="http://schemas.openxmlformats.org/officeDocument/2006/relationships/slide" Target="/ppt/slides/slide3.xml"/></Relationships>
</file>

<file path=ppt/slides/_rels/slide5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9.xml"/><Relationship Id="rId3" Type="http://schemas.openxmlformats.org/officeDocument/2006/relationships/slide" Target="/ppt/slides/slide3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slide" Target="/ppt/slides/slide3.xml"/></Relationships>
</file>

<file path=ppt/slides/_rels/slide5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0.xml"/><Relationship Id="rId3" Type="http://schemas.openxmlformats.org/officeDocument/2006/relationships/slide" Target="/ppt/slides/slide3.xml"/></Relationships>
</file>

<file path=ppt/slides/_rels/slide5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1.xml"/><Relationship Id="rId3" Type="http://schemas.openxmlformats.org/officeDocument/2006/relationships/slide" Target="/ppt/slides/slide3.xml"/></Relationships>
</file>

<file path=ppt/slides/_rels/slide5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2.xml"/><Relationship Id="rId3" Type="http://schemas.openxmlformats.org/officeDocument/2006/relationships/slide" Target="/ppt/slides/slide3.xml"/></Relationships>
</file>

<file path=ppt/slides/_rels/slide5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3.xml"/><Relationship Id="rId3" Type="http://schemas.openxmlformats.org/officeDocument/2006/relationships/slide" Target="/ppt/slides/slide3.xml"/></Relationships>
</file>

<file path=ppt/slides/_rels/slide5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4.xml"/><Relationship Id="rId3" Type="http://schemas.openxmlformats.org/officeDocument/2006/relationships/slide" Target="/ppt/slides/slide3.xml"/></Relationships>
</file>

<file path=ppt/slides/_rels/slide5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5.xml"/><Relationship Id="rId3" Type="http://schemas.openxmlformats.org/officeDocument/2006/relationships/slide" Target="/ppt/slides/slide3.xml"/></Relationships>
</file>

<file path=ppt/slides/_rels/slide5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6.xml"/><Relationship Id="rId3" Type="http://schemas.openxmlformats.org/officeDocument/2006/relationships/slide" Target="/ppt/slides/slide3.xml"/></Relationships>
</file>

<file path=ppt/slides/_rels/slide5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7.xml"/><Relationship Id="rId3" Type="http://schemas.openxmlformats.org/officeDocument/2006/relationships/slide" Target="/ppt/slides/slide3.xml"/></Relationships>
</file>

<file path=ppt/slides/_rels/slide5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8.xml"/><Relationship Id="rId3" Type="http://schemas.openxmlformats.org/officeDocument/2006/relationships/slide" Target="/ppt/slides/slide3.xml"/></Relationships>
</file>

<file path=ppt/slides/_rels/slide5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9.xml"/><Relationship Id="rId3" Type="http://schemas.openxmlformats.org/officeDocument/2006/relationships/slide" Target="/ppt/slides/slide3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slide" Target="/ppt/slides/slide3.xml"/></Relationships>
</file>

<file path=ppt/slides/_rels/slide5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0.xml"/><Relationship Id="rId3" Type="http://schemas.openxmlformats.org/officeDocument/2006/relationships/slide" Target="/ppt/slides/slide3.xml"/></Relationships>
</file>

<file path=ppt/slides/_rels/slide5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1.xml"/><Relationship Id="rId3" Type="http://schemas.openxmlformats.org/officeDocument/2006/relationships/slide" Target="/ppt/slides/slide3.xml"/></Relationships>
</file>

<file path=ppt/slides/_rels/slide5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2.xml"/><Relationship Id="rId3" Type="http://schemas.openxmlformats.org/officeDocument/2006/relationships/slide" Target="/ppt/slides/slide3.xml"/></Relationships>
</file>

<file path=ppt/slides/_rels/slide5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3.xml"/><Relationship Id="rId3" Type="http://schemas.openxmlformats.org/officeDocument/2006/relationships/slide" Target="/ppt/slides/slide3.xml"/></Relationships>
</file>

<file path=ppt/slides/_rels/slide5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4.xml"/><Relationship Id="rId3" Type="http://schemas.openxmlformats.org/officeDocument/2006/relationships/slide" Target="/ppt/slides/slide3.xml"/></Relationships>
</file>

<file path=ppt/slides/_rels/slide5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5.xml"/><Relationship Id="rId3" Type="http://schemas.openxmlformats.org/officeDocument/2006/relationships/slide" Target="/ppt/slides/slide3.xml"/></Relationships>
</file>

<file path=ppt/slides/_rels/slide5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6.xml"/><Relationship Id="rId3" Type="http://schemas.openxmlformats.org/officeDocument/2006/relationships/slide" Target="/ppt/slides/slide3.xml"/></Relationships>
</file>

<file path=ppt/slides/_rels/slide5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7.xml"/><Relationship Id="rId3" Type="http://schemas.openxmlformats.org/officeDocument/2006/relationships/slide" Target="/ppt/slides/slide3.xml"/></Relationships>
</file>

<file path=ppt/slides/_rels/slide5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8.xml"/><Relationship Id="rId3" Type="http://schemas.openxmlformats.org/officeDocument/2006/relationships/slide" Target="/ppt/slides/slide3.xml"/></Relationships>
</file>

<file path=ppt/slides/_rels/slide5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9.xml"/><Relationship Id="rId3" Type="http://schemas.openxmlformats.org/officeDocument/2006/relationships/slide" Target="/ppt/slides/slide3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slide" Target="/ppt/slides/slide3.xml"/></Relationships>
</file>

<file path=ppt/slides/_rels/slide5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0.xml"/><Relationship Id="rId3" Type="http://schemas.openxmlformats.org/officeDocument/2006/relationships/slide" Target="/ppt/slides/slide3.xml"/></Relationships>
</file>

<file path=ppt/slides/_rels/slide5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1.xml"/><Relationship Id="rId3" Type="http://schemas.openxmlformats.org/officeDocument/2006/relationships/slide" Target="/ppt/slides/slide3.xml"/></Relationships>
</file>

<file path=ppt/slides/_rels/slide5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2.xml"/><Relationship Id="rId3" Type="http://schemas.openxmlformats.org/officeDocument/2006/relationships/slide" Target="/ppt/slides/slide3.xml"/></Relationships>
</file>

<file path=ppt/slides/_rels/slide5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3.xml"/><Relationship Id="rId3" Type="http://schemas.openxmlformats.org/officeDocument/2006/relationships/slide" Target="/ppt/slides/slide3.xml"/></Relationships>
</file>

<file path=ppt/slides/_rels/slide5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4.xml"/><Relationship Id="rId3" Type="http://schemas.openxmlformats.org/officeDocument/2006/relationships/slide" Target="/ppt/slides/slide3.xml"/></Relationships>
</file>

<file path=ppt/slides/_rels/slide5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5.xml"/><Relationship Id="rId3" Type="http://schemas.openxmlformats.org/officeDocument/2006/relationships/slide" Target="/ppt/slides/slide3.xml"/></Relationships>
</file>

<file path=ppt/slides/_rels/slide5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6.xml"/><Relationship Id="rId3" Type="http://schemas.openxmlformats.org/officeDocument/2006/relationships/slide" Target="/ppt/slides/slide3.xml"/></Relationships>
</file>

<file path=ppt/slides/_rels/slide5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7.xml"/><Relationship Id="rId3" Type="http://schemas.openxmlformats.org/officeDocument/2006/relationships/slide" Target="/ppt/slides/slide3.xml"/></Relationships>
</file>

<file path=ppt/slides/_rels/slide5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8.xml"/><Relationship Id="rId3" Type="http://schemas.openxmlformats.org/officeDocument/2006/relationships/slide" Target="/ppt/slides/slide3.xml"/></Relationships>
</file>

<file path=ppt/slides/_rels/slide5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9.xml"/><Relationship Id="rId3" Type="http://schemas.openxmlformats.org/officeDocument/2006/relationships/slide" Target="/ppt/slides/slide3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3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slide" Target="/ppt/slides/slide3.xml"/></Relationships>
</file>

<file path=ppt/slides/_rels/slide6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0.xml"/><Relationship Id="rId3" Type="http://schemas.openxmlformats.org/officeDocument/2006/relationships/slide" Target="/ppt/slides/slide3.xml"/></Relationships>
</file>

<file path=ppt/slides/_rels/slide6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1.xml"/><Relationship Id="rId3" Type="http://schemas.openxmlformats.org/officeDocument/2006/relationships/slide" Target="/ppt/slides/slide3.xml"/></Relationships>
</file>

<file path=ppt/slides/_rels/slide6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2.xml"/><Relationship Id="rId3" Type="http://schemas.openxmlformats.org/officeDocument/2006/relationships/slide" Target="/ppt/slides/slide3.xml"/></Relationships>
</file>

<file path=ppt/slides/_rels/slide6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3.xml"/><Relationship Id="rId3" Type="http://schemas.openxmlformats.org/officeDocument/2006/relationships/slide" Target="/ppt/slides/slide3.xml"/></Relationships>
</file>

<file path=ppt/slides/_rels/slide6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4.xml"/><Relationship Id="rId3" Type="http://schemas.openxmlformats.org/officeDocument/2006/relationships/slide" Target="/ppt/slides/slide3.xml"/></Relationships>
</file>

<file path=ppt/slides/_rels/slide6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5.xml"/><Relationship Id="rId3" Type="http://schemas.openxmlformats.org/officeDocument/2006/relationships/slide" Target="/ppt/slides/slide3.xml"/></Relationships>
</file>

<file path=ppt/slides/_rels/slide6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6.xml"/><Relationship Id="rId3" Type="http://schemas.openxmlformats.org/officeDocument/2006/relationships/slide" Target="/ppt/slides/slide3.xml"/></Relationships>
</file>

<file path=ppt/slides/_rels/slide6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7.xml"/><Relationship Id="rId3" Type="http://schemas.openxmlformats.org/officeDocument/2006/relationships/slide" Target="/ppt/slides/slide3.xml"/></Relationships>
</file>

<file path=ppt/slides/_rels/slide6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8.xml"/><Relationship Id="rId3" Type="http://schemas.openxmlformats.org/officeDocument/2006/relationships/slide" Target="/ppt/slides/slide3.xml"/></Relationships>
</file>

<file path=ppt/slides/_rels/slide6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9.xml"/><Relationship Id="rId3" Type="http://schemas.openxmlformats.org/officeDocument/2006/relationships/slide" Target="/ppt/slides/slide3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slide" Target="/ppt/slides/slide3.xml"/></Relationships>
</file>

<file path=ppt/slides/_rels/slide6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0.xml"/><Relationship Id="rId3" Type="http://schemas.openxmlformats.org/officeDocument/2006/relationships/slide" Target="/ppt/slides/slide3.xml"/></Relationships>
</file>

<file path=ppt/slides/_rels/slide6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1.xml"/><Relationship Id="rId3" Type="http://schemas.openxmlformats.org/officeDocument/2006/relationships/slide" Target="/ppt/slides/slide3.xml"/></Relationships>
</file>

<file path=ppt/slides/_rels/slide6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2.xml"/><Relationship Id="rId3" Type="http://schemas.openxmlformats.org/officeDocument/2006/relationships/slide" Target="/ppt/slides/slide3.xml"/></Relationships>
</file>

<file path=ppt/slides/_rels/slide6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3.xml"/><Relationship Id="rId3" Type="http://schemas.openxmlformats.org/officeDocument/2006/relationships/slide" Target="/ppt/slides/slide3.xml"/></Relationships>
</file>

<file path=ppt/slides/_rels/slide6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4.xml"/><Relationship Id="rId3" Type="http://schemas.openxmlformats.org/officeDocument/2006/relationships/slide" Target="/ppt/slides/slide3.xml"/></Relationships>
</file>

<file path=ppt/slides/_rels/slide6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5.xml"/><Relationship Id="rId3" Type="http://schemas.openxmlformats.org/officeDocument/2006/relationships/slide" Target="/ppt/slides/slide3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slide" Target="/ppt/slides/slide3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slide" Target="/ppt/slides/slide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slide" Target="/ppt/slides/slide3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slide" Target="/ppt/slides/slide3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slide" Target="/ppt/slides/slide3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slide" Target="/ppt/slides/slide3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slide" Target="/ppt/slides/slide3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slide" Target="/ppt/slides/slide3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3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slide" Target="/ppt/slides/slide3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slide" Target="/ppt/slides/slide3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slide" Target="/ppt/slides/slide3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slide" Target="/ppt/slides/slide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slide" Target="/ppt/slides/slide3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slide" Target="/ppt/slides/slide3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slide" Target="/ppt/slides/slide3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slide" Target="/ppt/slides/slide3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slide" Target="/ppt/slides/slide3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slide" Target="/ppt/slides/slide3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3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slide" Target="/ppt/slides/slide3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slide" Target="/ppt/slides/slide3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slide" Target="/ppt/slides/slide3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slide" Target="/ppt/slides/slide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slide" Target="/ppt/slides/slide3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slide" Target="/ppt/slides/slide3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slide" Target="/ppt/slides/slide3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Relationship Id="rId3" Type="http://schemas.openxmlformats.org/officeDocument/2006/relationships/slide" Target="/ppt/slides/slide3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slide" Target="/ppt/slides/slide3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slide" Target="/ppt/slides/slide3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3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slide" Target="/ppt/slides/slide3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slide" Target="/ppt/slides/slide3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slide" Target="/ppt/slides/slide3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slide" Target="/ppt/slides/slide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slide" Target="/ppt/slides/slide3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slide" Target="/ppt/slides/slide3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slide" Target="/ppt/slides/slide3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slide" Target="/ppt/slides/slide3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slide" Target="/ppt/slides/slide3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slide" Target="/ppt/slides/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359735" y="4299024"/>
            <a:ext cx="1147252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Pressing the forward arrow on your keyboard, 🡪 , will make the answer to each equation appear. Pressing it again will advance to the next slide.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shuffle the slides within a table group via PowerPoint’s “slide sorter.”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0" y="6283868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Version V6.0 published April 2 2024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0" y="1936973"/>
            <a:ext cx="12192000" cy="1725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608"/>
              <a:buFont typeface="Arial"/>
              <a:buNone/>
            </a:pPr>
            <a:r>
              <a:rPr b="0" lang="en-US" sz="13608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lang="en-US" sz="13608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lang="en-US" sz="13608" u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lang="en-US" sz="13608" u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0" lang="en-US" sz="13608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lang="en-US" sz="13608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US" sz="13608" u="none">
                <a:solidFill>
                  <a:srgbClr val="538135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lang="en-US" sz="13608" u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lang="en-US" sz="13608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lang="en-US" sz="13608" u="non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lang="en-US" sz="13608" u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0" lang="en-US" sz="13608" u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 txBox="1"/>
          <p:nvPr>
            <p:ph idx="4294967295" type="title"/>
          </p:nvPr>
        </p:nvSpPr>
        <p:spPr>
          <a:xfrm>
            <a:off x="1143000" y="2305613"/>
            <a:ext cx="5234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11</a:t>
            </a:r>
            <a:endParaRPr/>
          </a:p>
        </p:txBody>
      </p:sp>
      <p:sp>
        <p:nvSpPr>
          <p:cNvPr id="174" name="Google Shape;174;p10"/>
          <p:cNvSpPr txBox="1"/>
          <p:nvPr/>
        </p:nvSpPr>
        <p:spPr>
          <a:xfrm>
            <a:off x="8350344" y="233578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75" name="Google Shape;175;p1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00"/>
          <p:cNvSpPr txBox="1"/>
          <p:nvPr>
            <p:ph idx="4294967295" type="title"/>
          </p:nvPr>
        </p:nvSpPr>
        <p:spPr>
          <a:xfrm>
            <a:off x="2019300" y="2305613"/>
            <a:ext cx="43583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7</a:t>
            </a:r>
            <a:endParaRPr/>
          </a:p>
        </p:txBody>
      </p:sp>
      <p:sp>
        <p:nvSpPr>
          <p:cNvPr id="876" name="Google Shape;876;p100"/>
          <p:cNvSpPr txBox="1"/>
          <p:nvPr/>
        </p:nvSpPr>
        <p:spPr>
          <a:xfrm>
            <a:off x="8350344" y="2305613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877" name="Google Shape;877;p10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0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01"/>
          <p:cNvSpPr txBox="1"/>
          <p:nvPr>
            <p:ph type="title"/>
          </p:nvPr>
        </p:nvSpPr>
        <p:spPr>
          <a:xfrm>
            <a:off x="1523521" y="2150532"/>
            <a:ext cx="9144960" cy="14935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72"/>
              <a:buFont typeface="Calibri"/>
              <a:buNone/>
            </a:pPr>
            <a:r>
              <a:rPr lang="en-US" sz="9072"/>
              <a:t>INCREDIBLE! ☺</a:t>
            </a:r>
            <a:endParaRPr sz="9072"/>
          </a:p>
        </p:txBody>
      </p:sp>
      <p:sp>
        <p:nvSpPr>
          <p:cNvPr id="884" name="Google Shape;884;p101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885" name="Google Shape;885;p10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02"/>
          <p:cNvSpPr txBox="1"/>
          <p:nvPr>
            <p:ph idx="4294967295" type="title"/>
          </p:nvPr>
        </p:nvSpPr>
        <p:spPr>
          <a:xfrm>
            <a:off x="0" y="2305614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The 7s table</a:t>
            </a:r>
            <a:endParaRPr/>
          </a:p>
        </p:txBody>
      </p:sp>
      <p:sp>
        <p:nvSpPr>
          <p:cNvPr id="891" name="Google Shape;891;p10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03"/>
          <p:cNvSpPr txBox="1"/>
          <p:nvPr>
            <p:ph idx="4294967295" type="title"/>
          </p:nvPr>
        </p:nvSpPr>
        <p:spPr>
          <a:xfrm>
            <a:off x="742950" y="2305614"/>
            <a:ext cx="56346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12</a:t>
            </a:r>
            <a:endParaRPr/>
          </a:p>
        </p:txBody>
      </p:sp>
      <p:sp>
        <p:nvSpPr>
          <p:cNvPr id="897" name="Google Shape;897;p103"/>
          <p:cNvSpPr txBox="1"/>
          <p:nvPr/>
        </p:nvSpPr>
        <p:spPr>
          <a:xfrm>
            <a:off x="8350344" y="2305614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898" name="Google Shape;898;p10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10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04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5</a:t>
            </a:r>
            <a:endParaRPr/>
          </a:p>
        </p:txBody>
      </p:sp>
      <p:sp>
        <p:nvSpPr>
          <p:cNvPr id="905" name="Google Shape;905;p104"/>
          <p:cNvSpPr txBox="1"/>
          <p:nvPr/>
        </p:nvSpPr>
        <p:spPr>
          <a:xfrm>
            <a:off x="8350344" y="2305614"/>
            <a:ext cx="25833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906" name="Google Shape;906;p10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10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05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6</a:t>
            </a:r>
            <a:endParaRPr/>
          </a:p>
        </p:txBody>
      </p:sp>
      <p:sp>
        <p:nvSpPr>
          <p:cNvPr id="913" name="Google Shape;913;p105"/>
          <p:cNvSpPr txBox="1"/>
          <p:nvPr/>
        </p:nvSpPr>
        <p:spPr>
          <a:xfrm>
            <a:off x="8350344" y="2305612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914" name="Google Shape;914;p10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10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06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4</a:t>
            </a:r>
            <a:endParaRPr/>
          </a:p>
        </p:txBody>
      </p:sp>
      <p:sp>
        <p:nvSpPr>
          <p:cNvPr id="921" name="Google Shape;921;p106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922" name="Google Shape;922;p10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10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07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2</a:t>
            </a:r>
            <a:endParaRPr sz="13608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07"/>
          <p:cNvSpPr txBox="1"/>
          <p:nvPr/>
        </p:nvSpPr>
        <p:spPr>
          <a:xfrm>
            <a:off x="8350344" y="2305613"/>
            <a:ext cx="251756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930" name="Google Shape;930;p10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10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108"/>
          <p:cNvSpPr txBox="1"/>
          <p:nvPr>
            <p:ph idx="4294967295" type="title"/>
          </p:nvPr>
        </p:nvSpPr>
        <p:spPr>
          <a:xfrm>
            <a:off x="1523521" y="2305613"/>
            <a:ext cx="485409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</a:t>
            </a:r>
            <a:endParaRPr/>
          </a:p>
        </p:txBody>
      </p:sp>
      <p:sp>
        <p:nvSpPr>
          <p:cNvPr id="937" name="Google Shape;937;p108"/>
          <p:cNvSpPr txBox="1"/>
          <p:nvPr/>
        </p:nvSpPr>
        <p:spPr>
          <a:xfrm>
            <a:off x="8350344" y="2305046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938" name="Google Shape;938;p10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10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09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3</a:t>
            </a:r>
            <a:endParaRPr/>
          </a:p>
        </p:txBody>
      </p:sp>
      <p:sp>
        <p:nvSpPr>
          <p:cNvPr id="945" name="Google Shape;945;p109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946" name="Google Shape;946;p10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0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"/>
          <p:cNvSpPr txBox="1"/>
          <p:nvPr>
            <p:ph idx="4294967295" type="title"/>
          </p:nvPr>
        </p:nvSpPr>
        <p:spPr>
          <a:xfrm>
            <a:off x="161445" y="2305614"/>
            <a:ext cx="621616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3</a:t>
            </a:r>
            <a:endParaRPr/>
          </a:p>
        </p:txBody>
      </p:sp>
      <p:sp>
        <p:nvSpPr>
          <p:cNvPr id="182" name="Google Shape;182;p11"/>
          <p:cNvSpPr txBox="1"/>
          <p:nvPr/>
        </p:nvSpPr>
        <p:spPr>
          <a:xfrm>
            <a:off x="8350344" y="233578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83" name="Google Shape;183;p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10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7</a:t>
            </a:r>
            <a:endParaRPr/>
          </a:p>
        </p:txBody>
      </p:sp>
      <p:sp>
        <p:nvSpPr>
          <p:cNvPr id="953" name="Google Shape;953;p110"/>
          <p:cNvSpPr txBox="1"/>
          <p:nvPr/>
        </p:nvSpPr>
        <p:spPr>
          <a:xfrm>
            <a:off x="8350344" y="2305613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endParaRPr/>
          </a:p>
        </p:txBody>
      </p:sp>
      <p:sp>
        <p:nvSpPr>
          <p:cNvPr id="954" name="Google Shape;954;p11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11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9</a:t>
            </a:r>
            <a:endParaRPr/>
          </a:p>
        </p:txBody>
      </p:sp>
      <p:sp>
        <p:nvSpPr>
          <p:cNvPr id="961" name="Google Shape;961;p111"/>
          <p:cNvSpPr txBox="1"/>
          <p:nvPr/>
        </p:nvSpPr>
        <p:spPr>
          <a:xfrm>
            <a:off x="8350344" y="2305046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962" name="Google Shape;962;p1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12"/>
          <p:cNvSpPr txBox="1"/>
          <p:nvPr>
            <p:ph idx="4294967295" type="title"/>
          </p:nvPr>
        </p:nvSpPr>
        <p:spPr>
          <a:xfrm>
            <a:off x="1057275" y="2305613"/>
            <a:ext cx="53203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10</a:t>
            </a:r>
            <a:endParaRPr/>
          </a:p>
        </p:txBody>
      </p:sp>
      <p:sp>
        <p:nvSpPr>
          <p:cNvPr id="969" name="Google Shape;969;p112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970" name="Google Shape;970;p1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1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113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8</a:t>
            </a:r>
            <a:endParaRPr/>
          </a:p>
        </p:txBody>
      </p:sp>
      <p:sp>
        <p:nvSpPr>
          <p:cNvPr id="977" name="Google Shape;977;p113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978" name="Google Shape;978;p1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1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14"/>
          <p:cNvSpPr txBox="1"/>
          <p:nvPr>
            <p:ph idx="4294967295" type="title"/>
          </p:nvPr>
        </p:nvSpPr>
        <p:spPr>
          <a:xfrm>
            <a:off x="847726" y="2305613"/>
            <a:ext cx="55298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11</a:t>
            </a:r>
            <a:endParaRPr/>
          </a:p>
        </p:txBody>
      </p:sp>
      <p:sp>
        <p:nvSpPr>
          <p:cNvPr id="985" name="Google Shape;985;p114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986" name="Google Shape;986;p1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1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15"/>
          <p:cNvSpPr txBox="1"/>
          <p:nvPr>
            <p:ph type="title"/>
          </p:nvPr>
        </p:nvSpPr>
        <p:spPr>
          <a:xfrm>
            <a:off x="0" y="2419350"/>
            <a:ext cx="12192000" cy="2914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r>
              <a:rPr lang="en-US" sz="20000"/>
              <a:t>WOW! ☺</a:t>
            </a:r>
            <a:endParaRPr sz="20000"/>
          </a:p>
        </p:txBody>
      </p:sp>
      <p:sp>
        <p:nvSpPr>
          <p:cNvPr id="993" name="Google Shape;993;p115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94" name="Google Shape;994;p1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16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The 8s table</a:t>
            </a:r>
            <a:endParaRPr/>
          </a:p>
        </p:txBody>
      </p:sp>
      <p:sp>
        <p:nvSpPr>
          <p:cNvPr id="1000" name="Google Shape;1000;p11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7"/>
          <p:cNvSpPr txBox="1"/>
          <p:nvPr>
            <p:ph idx="4294967295" type="title"/>
          </p:nvPr>
        </p:nvSpPr>
        <p:spPr>
          <a:xfrm>
            <a:off x="876300" y="2305613"/>
            <a:ext cx="55013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11</a:t>
            </a:r>
            <a:endParaRPr/>
          </a:p>
        </p:txBody>
      </p:sp>
      <p:sp>
        <p:nvSpPr>
          <p:cNvPr id="1006" name="Google Shape;1006;p117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1007" name="Google Shape;1007;p11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11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18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6</a:t>
            </a:r>
            <a:endParaRPr/>
          </a:p>
        </p:txBody>
      </p:sp>
      <p:sp>
        <p:nvSpPr>
          <p:cNvPr id="1014" name="Google Shape;1014;p118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1015" name="Google Shape;1015;p11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11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19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8</a:t>
            </a:r>
            <a:endParaRPr/>
          </a:p>
        </p:txBody>
      </p:sp>
      <p:sp>
        <p:nvSpPr>
          <p:cNvPr id="1022" name="Google Shape;1022;p119"/>
          <p:cNvSpPr txBox="1"/>
          <p:nvPr/>
        </p:nvSpPr>
        <p:spPr>
          <a:xfrm>
            <a:off x="8350344" y="2305614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/>
          </a:p>
        </p:txBody>
      </p:sp>
      <p:sp>
        <p:nvSpPr>
          <p:cNvPr id="1023" name="Google Shape;1023;p11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11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/>
          <p:nvPr>
            <p:ph idx="4294967295" type="title"/>
          </p:nvPr>
        </p:nvSpPr>
        <p:spPr>
          <a:xfrm>
            <a:off x="1539019" y="2305614"/>
            <a:ext cx="483859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</a:t>
            </a:r>
            <a:endParaRPr/>
          </a:p>
        </p:txBody>
      </p:sp>
      <p:sp>
        <p:nvSpPr>
          <p:cNvPr id="190" name="Google Shape;190;p12"/>
          <p:cNvSpPr txBox="1"/>
          <p:nvPr/>
        </p:nvSpPr>
        <p:spPr>
          <a:xfrm>
            <a:off x="8350344" y="22811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91" name="Google Shape;191;p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20"/>
          <p:cNvSpPr txBox="1"/>
          <p:nvPr>
            <p:ph idx="4294967295" type="title"/>
          </p:nvPr>
        </p:nvSpPr>
        <p:spPr>
          <a:xfrm>
            <a:off x="1523522" y="2305613"/>
            <a:ext cx="485409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5</a:t>
            </a:r>
            <a:endParaRPr/>
          </a:p>
        </p:txBody>
      </p:sp>
      <p:sp>
        <p:nvSpPr>
          <p:cNvPr id="1030" name="Google Shape;1030;p120"/>
          <p:cNvSpPr txBox="1"/>
          <p:nvPr/>
        </p:nvSpPr>
        <p:spPr>
          <a:xfrm>
            <a:off x="8350344" y="2305614"/>
            <a:ext cx="271669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1031" name="Google Shape;1031;p12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12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121"/>
          <p:cNvSpPr txBox="1"/>
          <p:nvPr>
            <p:ph idx="4294967295" type="title"/>
          </p:nvPr>
        </p:nvSpPr>
        <p:spPr>
          <a:xfrm>
            <a:off x="1523521" y="2305613"/>
            <a:ext cx="48540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</a:t>
            </a:r>
            <a:endParaRPr/>
          </a:p>
        </p:txBody>
      </p:sp>
      <p:sp>
        <p:nvSpPr>
          <p:cNvPr id="1038" name="Google Shape;1038;p121"/>
          <p:cNvSpPr txBox="1"/>
          <p:nvPr/>
        </p:nvSpPr>
        <p:spPr>
          <a:xfrm>
            <a:off x="8350344" y="230561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039" name="Google Shape;1039;p12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12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22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4</a:t>
            </a:r>
            <a:endParaRPr/>
          </a:p>
        </p:txBody>
      </p:sp>
      <p:sp>
        <p:nvSpPr>
          <p:cNvPr id="1046" name="Google Shape;1046;p122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1047" name="Google Shape;1047;p12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12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23"/>
          <p:cNvSpPr txBox="1"/>
          <p:nvPr>
            <p:ph idx="4294967295" type="title"/>
          </p:nvPr>
        </p:nvSpPr>
        <p:spPr>
          <a:xfrm>
            <a:off x="828675" y="2305613"/>
            <a:ext cx="55489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10</a:t>
            </a:r>
            <a:endParaRPr/>
          </a:p>
        </p:txBody>
      </p:sp>
      <p:sp>
        <p:nvSpPr>
          <p:cNvPr id="1054" name="Google Shape;1054;p123"/>
          <p:cNvSpPr txBox="1"/>
          <p:nvPr/>
        </p:nvSpPr>
        <p:spPr>
          <a:xfrm>
            <a:off x="8350344" y="233578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1055" name="Google Shape;1055;p12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12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24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2</a:t>
            </a:r>
            <a:endParaRPr/>
          </a:p>
        </p:txBody>
      </p:sp>
      <p:sp>
        <p:nvSpPr>
          <p:cNvPr id="1062" name="Google Shape;1062;p124"/>
          <p:cNvSpPr txBox="1"/>
          <p:nvPr/>
        </p:nvSpPr>
        <p:spPr>
          <a:xfrm>
            <a:off x="8350344" y="2305613"/>
            <a:ext cx="26527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1063" name="Google Shape;1063;p12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12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25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3</a:t>
            </a:r>
            <a:endParaRPr/>
          </a:p>
        </p:txBody>
      </p:sp>
      <p:sp>
        <p:nvSpPr>
          <p:cNvPr id="1070" name="Google Shape;1070;p125"/>
          <p:cNvSpPr txBox="1"/>
          <p:nvPr/>
        </p:nvSpPr>
        <p:spPr>
          <a:xfrm>
            <a:off x="8350344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1071" name="Google Shape;1071;p12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12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26"/>
          <p:cNvSpPr txBox="1"/>
          <p:nvPr>
            <p:ph idx="4294967295" type="title"/>
          </p:nvPr>
        </p:nvSpPr>
        <p:spPr>
          <a:xfrm>
            <a:off x="1333500" y="2305613"/>
            <a:ext cx="50441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12</a:t>
            </a:r>
            <a:endParaRPr/>
          </a:p>
        </p:txBody>
      </p:sp>
      <p:sp>
        <p:nvSpPr>
          <p:cNvPr id="1078" name="Google Shape;1078;p126"/>
          <p:cNvSpPr txBox="1"/>
          <p:nvPr/>
        </p:nvSpPr>
        <p:spPr>
          <a:xfrm>
            <a:off x="8350344" y="2305613"/>
            <a:ext cx="23181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1079" name="Google Shape;1079;p12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12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27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9</a:t>
            </a:r>
            <a:endParaRPr/>
          </a:p>
        </p:txBody>
      </p:sp>
      <p:sp>
        <p:nvSpPr>
          <p:cNvPr id="1086" name="Google Shape;1086;p127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1087" name="Google Shape;1087;p12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12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128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7</a:t>
            </a:r>
            <a:endParaRPr/>
          </a:p>
        </p:txBody>
      </p:sp>
      <p:sp>
        <p:nvSpPr>
          <p:cNvPr id="1094" name="Google Shape;1094;p128"/>
          <p:cNvSpPr txBox="1"/>
          <p:nvPr/>
        </p:nvSpPr>
        <p:spPr>
          <a:xfrm>
            <a:off x="8350344" y="2305614"/>
            <a:ext cx="26142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1095" name="Google Shape;1095;p12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12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29"/>
          <p:cNvSpPr txBox="1"/>
          <p:nvPr>
            <p:ph type="title"/>
          </p:nvPr>
        </p:nvSpPr>
        <p:spPr>
          <a:xfrm>
            <a:off x="0" y="2528887"/>
            <a:ext cx="12192000" cy="1800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</a:pPr>
            <a:r>
              <a:rPr lang="en-US" sz="12000"/>
              <a:t>STUPENDOUS! ☺</a:t>
            </a:r>
            <a:endParaRPr sz="12000"/>
          </a:p>
        </p:txBody>
      </p:sp>
      <p:sp>
        <p:nvSpPr>
          <p:cNvPr id="1102" name="Google Shape;1102;p129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103" name="Google Shape;1103;p12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"/>
          <p:cNvSpPr txBox="1"/>
          <p:nvPr>
            <p:ph idx="4294967295" type="title"/>
          </p:nvPr>
        </p:nvSpPr>
        <p:spPr>
          <a:xfrm>
            <a:off x="1708803" y="2305614"/>
            <a:ext cx="466714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7</a:t>
            </a:r>
            <a:endParaRPr/>
          </a:p>
        </p:txBody>
      </p:sp>
      <p:sp>
        <p:nvSpPr>
          <p:cNvPr id="198" name="Google Shape;198;p13"/>
          <p:cNvSpPr txBox="1"/>
          <p:nvPr/>
        </p:nvSpPr>
        <p:spPr>
          <a:xfrm>
            <a:off x="8350344" y="231457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99" name="Google Shape;199;p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130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The 9s table</a:t>
            </a:r>
            <a:endParaRPr/>
          </a:p>
        </p:txBody>
      </p:sp>
      <p:sp>
        <p:nvSpPr>
          <p:cNvPr id="1109" name="Google Shape;1109;p13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131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6</a:t>
            </a:r>
            <a:endParaRPr/>
          </a:p>
        </p:txBody>
      </p:sp>
      <p:sp>
        <p:nvSpPr>
          <p:cNvPr id="1115" name="Google Shape;1115;p131"/>
          <p:cNvSpPr txBox="1"/>
          <p:nvPr/>
        </p:nvSpPr>
        <p:spPr>
          <a:xfrm>
            <a:off x="8350344" y="2301388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1116" name="Google Shape;1116;p13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13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132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7</a:t>
            </a:r>
            <a:endParaRPr/>
          </a:p>
        </p:txBody>
      </p:sp>
      <p:sp>
        <p:nvSpPr>
          <p:cNvPr id="1123" name="Google Shape;1123;p132"/>
          <p:cNvSpPr txBox="1"/>
          <p:nvPr/>
        </p:nvSpPr>
        <p:spPr>
          <a:xfrm>
            <a:off x="8350344" y="2305613"/>
            <a:ext cx="267355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1124" name="Google Shape;1124;p13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13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133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3</a:t>
            </a:r>
            <a:endParaRPr/>
          </a:p>
        </p:txBody>
      </p:sp>
      <p:sp>
        <p:nvSpPr>
          <p:cNvPr id="1131" name="Google Shape;1131;p133"/>
          <p:cNvSpPr txBox="1"/>
          <p:nvPr/>
        </p:nvSpPr>
        <p:spPr>
          <a:xfrm>
            <a:off x="8350344" y="2335781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1132" name="Google Shape;1132;p13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13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34"/>
          <p:cNvSpPr txBox="1"/>
          <p:nvPr>
            <p:ph idx="4294967295" type="title"/>
          </p:nvPr>
        </p:nvSpPr>
        <p:spPr>
          <a:xfrm>
            <a:off x="638175" y="2305613"/>
            <a:ext cx="57394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12</a:t>
            </a:r>
            <a:endParaRPr/>
          </a:p>
        </p:txBody>
      </p:sp>
      <p:sp>
        <p:nvSpPr>
          <p:cNvPr id="1139" name="Google Shape;1139;p134"/>
          <p:cNvSpPr txBox="1"/>
          <p:nvPr/>
        </p:nvSpPr>
        <p:spPr>
          <a:xfrm>
            <a:off x="8350344" y="2305613"/>
            <a:ext cx="350269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</p:txBody>
      </p:sp>
      <p:sp>
        <p:nvSpPr>
          <p:cNvPr id="1140" name="Google Shape;1140;p13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13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35"/>
          <p:cNvSpPr txBox="1"/>
          <p:nvPr>
            <p:ph idx="4294967295" type="title"/>
          </p:nvPr>
        </p:nvSpPr>
        <p:spPr>
          <a:xfrm>
            <a:off x="704850" y="2305613"/>
            <a:ext cx="56727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10</a:t>
            </a:r>
            <a:endParaRPr/>
          </a:p>
        </p:txBody>
      </p:sp>
      <p:sp>
        <p:nvSpPr>
          <p:cNvPr id="1147" name="Google Shape;1147;p135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/>
          </a:p>
        </p:txBody>
      </p:sp>
      <p:sp>
        <p:nvSpPr>
          <p:cNvPr id="1148" name="Google Shape;1148;p13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13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36"/>
          <p:cNvSpPr txBox="1"/>
          <p:nvPr>
            <p:ph idx="4294967295" type="title"/>
          </p:nvPr>
        </p:nvSpPr>
        <p:spPr>
          <a:xfrm>
            <a:off x="1571625" y="2305613"/>
            <a:ext cx="48059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9</a:t>
            </a:r>
            <a:endParaRPr/>
          </a:p>
        </p:txBody>
      </p:sp>
      <p:sp>
        <p:nvSpPr>
          <p:cNvPr id="1155" name="Google Shape;1155;p136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81</a:t>
            </a:r>
            <a:endParaRPr/>
          </a:p>
        </p:txBody>
      </p:sp>
      <p:sp>
        <p:nvSpPr>
          <p:cNvPr id="1156" name="Google Shape;1156;p13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13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37"/>
          <p:cNvSpPr txBox="1"/>
          <p:nvPr>
            <p:ph idx="4294967295" type="title"/>
          </p:nvPr>
        </p:nvSpPr>
        <p:spPr>
          <a:xfrm>
            <a:off x="1143000" y="2305613"/>
            <a:ext cx="5234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11</a:t>
            </a:r>
            <a:endParaRPr/>
          </a:p>
        </p:txBody>
      </p:sp>
      <p:sp>
        <p:nvSpPr>
          <p:cNvPr id="1163" name="Google Shape;1163;p137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/>
          </a:p>
        </p:txBody>
      </p:sp>
      <p:sp>
        <p:nvSpPr>
          <p:cNvPr id="1164" name="Google Shape;1164;p13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13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38"/>
          <p:cNvSpPr txBox="1"/>
          <p:nvPr>
            <p:ph idx="4294967295" type="title"/>
          </p:nvPr>
        </p:nvSpPr>
        <p:spPr>
          <a:xfrm>
            <a:off x="1523521" y="2305613"/>
            <a:ext cx="485409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</a:t>
            </a:r>
            <a:endParaRPr/>
          </a:p>
        </p:txBody>
      </p:sp>
      <p:sp>
        <p:nvSpPr>
          <p:cNvPr id="1171" name="Google Shape;1171;p138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1172" name="Google Shape;1172;p13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13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39"/>
          <p:cNvSpPr txBox="1"/>
          <p:nvPr>
            <p:ph idx="4294967295" type="title"/>
          </p:nvPr>
        </p:nvSpPr>
        <p:spPr>
          <a:xfrm>
            <a:off x="1552574" y="2305614"/>
            <a:ext cx="4825037" cy="2186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5</a:t>
            </a:r>
            <a:endParaRPr/>
          </a:p>
        </p:txBody>
      </p:sp>
      <p:sp>
        <p:nvSpPr>
          <p:cNvPr id="1179" name="Google Shape;1179;p139"/>
          <p:cNvSpPr txBox="1"/>
          <p:nvPr/>
        </p:nvSpPr>
        <p:spPr>
          <a:xfrm>
            <a:off x="8350344" y="2317759"/>
            <a:ext cx="25653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1180" name="Google Shape;1180;p13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13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4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6</a:t>
            </a:r>
            <a:endParaRPr/>
          </a:p>
        </p:txBody>
      </p:sp>
      <p:sp>
        <p:nvSpPr>
          <p:cNvPr id="206" name="Google Shape;206;p14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207" name="Google Shape;207;p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140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2</a:t>
            </a:r>
            <a:endParaRPr/>
          </a:p>
        </p:txBody>
      </p:sp>
      <p:sp>
        <p:nvSpPr>
          <p:cNvPr id="1187" name="Google Shape;1187;p140"/>
          <p:cNvSpPr txBox="1"/>
          <p:nvPr/>
        </p:nvSpPr>
        <p:spPr>
          <a:xfrm>
            <a:off x="8350344" y="2329263"/>
            <a:ext cx="26527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1188" name="Google Shape;1188;p14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14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141"/>
          <p:cNvSpPr txBox="1"/>
          <p:nvPr>
            <p:ph idx="4294967295" type="title"/>
          </p:nvPr>
        </p:nvSpPr>
        <p:spPr>
          <a:xfrm>
            <a:off x="2095500" y="2305613"/>
            <a:ext cx="42821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8</a:t>
            </a:r>
            <a:endParaRPr/>
          </a:p>
        </p:txBody>
      </p:sp>
      <p:sp>
        <p:nvSpPr>
          <p:cNvPr id="1195" name="Google Shape;1195;p141"/>
          <p:cNvSpPr txBox="1"/>
          <p:nvPr/>
        </p:nvSpPr>
        <p:spPr>
          <a:xfrm>
            <a:off x="8350344" y="2305614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1196" name="Google Shape;1196;p14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14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42"/>
          <p:cNvSpPr txBox="1"/>
          <p:nvPr>
            <p:ph idx="4294967295" type="title"/>
          </p:nvPr>
        </p:nvSpPr>
        <p:spPr>
          <a:xfrm>
            <a:off x="2209800" y="2305614"/>
            <a:ext cx="4167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4</a:t>
            </a:r>
            <a:endParaRPr/>
          </a:p>
        </p:txBody>
      </p:sp>
      <p:sp>
        <p:nvSpPr>
          <p:cNvPr id="1203" name="Google Shape;1203;p142"/>
          <p:cNvSpPr txBox="1"/>
          <p:nvPr/>
        </p:nvSpPr>
        <p:spPr>
          <a:xfrm>
            <a:off x="8350344" y="2335782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1204" name="Google Shape;1204;p14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14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43"/>
          <p:cNvSpPr txBox="1"/>
          <p:nvPr>
            <p:ph type="title"/>
          </p:nvPr>
        </p:nvSpPr>
        <p:spPr>
          <a:xfrm>
            <a:off x="0" y="2777067"/>
            <a:ext cx="12192000" cy="19814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Calibri"/>
              <a:buNone/>
            </a:pPr>
            <a:br>
              <a:rPr lang="en-US" sz="14000"/>
            </a:br>
            <a:r>
              <a:rPr lang="en-US" sz="14000"/>
              <a:t>HOME RUN! ☺ </a:t>
            </a:r>
            <a:endParaRPr/>
          </a:p>
        </p:txBody>
      </p:sp>
      <p:sp>
        <p:nvSpPr>
          <p:cNvPr id="1211" name="Google Shape;1211;p143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12" name="Google Shape;1212;p14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44"/>
          <p:cNvSpPr txBox="1"/>
          <p:nvPr>
            <p:ph idx="4294967295" type="title"/>
          </p:nvPr>
        </p:nvSpPr>
        <p:spPr>
          <a:xfrm>
            <a:off x="0" y="2305613"/>
            <a:ext cx="1219199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The 10s table</a:t>
            </a:r>
            <a:endParaRPr/>
          </a:p>
        </p:txBody>
      </p:sp>
      <p:sp>
        <p:nvSpPr>
          <p:cNvPr id="1218" name="Google Shape;1218;p14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45"/>
          <p:cNvSpPr txBox="1"/>
          <p:nvPr>
            <p:ph idx="4294967295" type="title"/>
          </p:nvPr>
        </p:nvSpPr>
        <p:spPr>
          <a:xfrm>
            <a:off x="1228725" y="2305613"/>
            <a:ext cx="51488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</a:t>
            </a:r>
            <a:endParaRPr/>
          </a:p>
        </p:txBody>
      </p:sp>
      <p:sp>
        <p:nvSpPr>
          <p:cNvPr id="1224" name="Google Shape;1224;p145"/>
          <p:cNvSpPr txBox="1"/>
          <p:nvPr/>
        </p:nvSpPr>
        <p:spPr>
          <a:xfrm>
            <a:off x="8350344" y="2305613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1225" name="Google Shape;1225;p14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14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146"/>
          <p:cNvSpPr txBox="1"/>
          <p:nvPr>
            <p:ph idx="4294967295" type="title"/>
          </p:nvPr>
        </p:nvSpPr>
        <p:spPr>
          <a:xfrm>
            <a:off x="447675" y="2305613"/>
            <a:ext cx="59299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11</a:t>
            </a:r>
            <a:endParaRPr/>
          </a:p>
        </p:txBody>
      </p:sp>
      <p:sp>
        <p:nvSpPr>
          <p:cNvPr id="1232" name="Google Shape;1232;p146"/>
          <p:cNvSpPr txBox="1"/>
          <p:nvPr/>
        </p:nvSpPr>
        <p:spPr>
          <a:xfrm>
            <a:off x="8350344" y="2305613"/>
            <a:ext cx="325625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endParaRPr/>
          </a:p>
        </p:txBody>
      </p:sp>
      <p:sp>
        <p:nvSpPr>
          <p:cNvPr id="1233" name="Google Shape;1233;p14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14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47"/>
          <p:cNvSpPr txBox="1"/>
          <p:nvPr>
            <p:ph idx="4294967295" type="title"/>
          </p:nvPr>
        </p:nvSpPr>
        <p:spPr>
          <a:xfrm>
            <a:off x="1190626" y="2305613"/>
            <a:ext cx="51869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8</a:t>
            </a:r>
            <a:endParaRPr/>
          </a:p>
        </p:txBody>
      </p:sp>
      <p:sp>
        <p:nvSpPr>
          <p:cNvPr id="1240" name="Google Shape;1240;p147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1241" name="Google Shape;1241;p14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14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148"/>
          <p:cNvSpPr txBox="1"/>
          <p:nvPr>
            <p:ph idx="4294967295" type="title"/>
          </p:nvPr>
        </p:nvSpPr>
        <p:spPr>
          <a:xfrm>
            <a:off x="333376" y="2305613"/>
            <a:ext cx="60442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12</a:t>
            </a:r>
            <a:endParaRPr/>
          </a:p>
        </p:txBody>
      </p:sp>
      <p:sp>
        <p:nvSpPr>
          <p:cNvPr id="1248" name="Google Shape;1248;p148"/>
          <p:cNvSpPr txBox="1"/>
          <p:nvPr/>
        </p:nvSpPr>
        <p:spPr>
          <a:xfrm>
            <a:off x="8363053" y="2336454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/>
          </a:p>
        </p:txBody>
      </p:sp>
      <p:sp>
        <p:nvSpPr>
          <p:cNvPr id="1249" name="Google Shape;1249;p14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14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49"/>
          <p:cNvSpPr txBox="1"/>
          <p:nvPr>
            <p:ph idx="4294967295" type="title"/>
          </p:nvPr>
        </p:nvSpPr>
        <p:spPr>
          <a:xfrm>
            <a:off x="209551" y="2305613"/>
            <a:ext cx="616806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10</a:t>
            </a:r>
            <a:endParaRPr/>
          </a:p>
        </p:txBody>
      </p:sp>
      <p:sp>
        <p:nvSpPr>
          <p:cNvPr id="1256" name="Google Shape;1256;p149"/>
          <p:cNvSpPr txBox="1"/>
          <p:nvPr/>
        </p:nvSpPr>
        <p:spPr>
          <a:xfrm>
            <a:off x="8350344" y="2305614"/>
            <a:ext cx="35777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/>
          </a:p>
        </p:txBody>
      </p:sp>
      <p:sp>
        <p:nvSpPr>
          <p:cNvPr id="1257" name="Google Shape;1257;p14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14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5</a:t>
            </a:r>
            <a:endParaRPr/>
          </a:p>
        </p:txBody>
      </p:sp>
      <p:sp>
        <p:nvSpPr>
          <p:cNvPr id="214" name="Google Shape;214;p15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215" name="Google Shape;215;p1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50"/>
          <p:cNvSpPr txBox="1"/>
          <p:nvPr>
            <p:ph idx="4294967295" type="title"/>
          </p:nvPr>
        </p:nvSpPr>
        <p:spPr>
          <a:xfrm>
            <a:off x="981076" y="2305613"/>
            <a:ext cx="53965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9</a:t>
            </a:r>
            <a:endParaRPr/>
          </a:p>
        </p:txBody>
      </p:sp>
      <p:sp>
        <p:nvSpPr>
          <p:cNvPr id="1264" name="Google Shape;1264;p150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/>
          </a:p>
        </p:txBody>
      </p:sp>
      <p:sp>
        <p:nvSpPr>
          <p:cNvPr id="1265" name="Google Shape;1265;p15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15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151"/>
          <p:cNvSpPr txBox="1"/>
          <p:nvPr>
            <p:ph idx="4294967295" type="title"/>
          </p:nvPr>
        </p:nvSpPr>
        <p:spPr>
          <a:xfrm>
            <a:off x="1190626" y="2305613"/>
            <a:ext cx="51869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3</a:t>
            </a:r>
            <a:endParaRPr/>
          </a:p>
        </p:txBody>
      </p:sp>
      <p:sp>
        <p:nvSpPr>
          <p:cNvPr id="1272" name="Google Shape;1272;p151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1273" name="Google Shape;1273;p15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15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52"/>
          <p:cNvSpPr txBox="1"/>
          <p:nvPr>
            <p:ph idx="4294967295" type="title"/>
          </p:nvPr>
        </p:nvSpPr>
        <p:spPr>
          <a:xfrm>
            <a:off x="828676" y="2305613"/>
            <a:ext cx="55489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6</a:t>
            </a:r>
            <a:endParaRPr/>
          </a:p>
        </p:txBody>
      </p:sp>
      <p:sp>
        <p:nvSpPr>
          <p:cNvPr id="1280" name="Google Shape;1280;p152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1281" name="Google Shape;1281;p15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5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53"/>
          <p:cNvSpPr txBox="1"/>
          <p:nvPr>
            <p:ph idx="4294967295" type="title"/>
          </p:nvPr>
        </p:nvSpPr>
        <p:spPr>
          <a:xfrm>
            <a:off x="1200150" y="2305613"/>
            <a:ext cx="51774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2</a:t>
            </a:r>
            <a:endParaRPr/>
          </a:p>
        </p:txBody>
      </p:sp>
      <p:sp>
        <p:nvSpPr>
          <p:cNvPr id="1288" name="Google Shape;1288;p153"/>
          <p:cNvSpPr txBox="1"/>
          <p:nvPr/>
        </p:nvSpPr>
        <p:spPr>
          <a:xfrm>
            <a:off x="8350344" y="2305613"/>
            <a:ext cx="26273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1289" name="Google Shape;1289;p15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15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154"/>
          <p:cNvSpPr txBox="1"/>
          <p:nvPr>
            <p:ph idx="4294967295" type="title"/>
          </p:nvPr>
        </p:nvSpPr>
        <p:spPr>
          <a:xfrm>
            <a:off x="847725" y="2305613"/>
            <a:ext cx="5529887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5</a:t>
            </a:r>
            <a:endParaRPr/>
          </a:p>
        </p:txBody>
      </p:sp>
      <p:sp>
        <p:nvSpPr>
          <p:cNvPr id="1296" name="Google Shape;1296;p154"/>
          <p:cNvSpPr txBox="1"/>
          <p:nvPr/>
        </p:nvSpPr>
        <p:spPr>
          <a:xfrm>
            <a:off x="8350344" y="2305614"/>
            <a:ext cx="302562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1297" name="Google Shape;1297;p15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15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155"/>
          <p:cNvSpPr txBox="1"/>
          <p:nvPr>
            <p:ph idx="4294967295" type="title"/>
          </p:nvPr>
        </p:nvSpPr>
        <p:spPr>
          <a:xfrm>
            <a:off x="1219200" y="2305613"/>
            <a:ext cx="5158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7</a:t>
            </a:r>
            <a:endParaRPr/>
          </a:p>
        </p:txBody>
      </p:sp>
      <p:sp>
        <p:nvSpPr>
          <p:cNvPr id="1304" name="Google Shape;1304;p155"/>
          <p:cNvSpPr txBox="1"/>
          <p:nvPr/>
        </p:nvSpPr>
        <p:spPr>
          <a:xfrm>
            <a:off x="8350344" y="2305613"/>
            <a:ext cx="285105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1305" name="Google Shape;1305;p15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15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156"/>
          <p:cNvSpPr txBox="1"/>
          <p:nvPr>
            <p:ph idx="4294967295" type="title"/>
          </p:nvPr>
        </p:nvSpPr>
        <p:spPr>
          <a:xfrm>
            <a:off x="1323976" y="2305613"/>
            <a:ext cx="50536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4</a:t>
            </a:r>
            <a:endParaRPr/>
          </a:p>
        </p:txBody>
      </p:sp>
      <p:sp>
        <p:nvSpPr>
          <p:cNvPr id="1312" name="Google Shape;1312;p156"/>
          <p:cNvSpPr txBox="1"/>
          <p:nvPr/>
        </p:nvSpPr>
        <p:spPr>
          <a:xfrm>
            <a:off x="8350344" y="2333622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1313" name="Google Shape;1313;p15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15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157"/>
          <p:cNvSpPr txBox="1"/>
          <p:nvPr>
            <p:ph type="title"/>
          </p:nvPr>
        </p:nvSpPr>
        <p:spPr>
          <a:xfrm>
            <a:off x="1523521" y="1657638"/>
            <a:ext cx="9144960" cy="31675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Calibri"/>
              <a:buNone/>
            </a:pPr>
            <a:r>
              <a:rPr lang="en-US" sz="14000"/>
              <a:t>TOUCH DOWN!☺</a:t>
            </a:r>
            <a:endParaRPr sz="14000"/>
          </a:p>
        </p:txBody>
      </p:sp>
      <p:sp>
        <p:nvSpPr>
          <p:cNvPr id="1320" name="Google Shape;1320;p15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21" name="Google Shape;1321;p15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158"/>
          <p:cNvSpPr txBox="1"/>
          <p:nvPr>
            <p:ph idx="4294967295" type="title"/>
          </p:nvPr>
        </p:nvSpPr>
        <p:spPr>
          <a:xfrm>
            <a:off x="0" y="2305613"/>
            <a:ext cx="1219200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The 11s table</a:t>
            </a:r>
            <a:endParaRPr/>
          </a:p>
        </p:txBody>
      </p:sp>
      <p:sp>
        <p:nvSpPr>
          <p:cNvPr id="1327" name="Google Shape;1327;p15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159"/>
          <p:cNvSpPr txBox="1"/>
          <p:nvPr>
            <p:ph idx="4294967295" type="title"/>
          </p:nvPr>
        </p:nvSpPr>
        <p:spPr>
          <a:xfrm>
            <a:off x="914400" y="2305613"/>
            <a:ext cx="5463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7</a:t>
            </a:r>
            <a:endParaRPr/>
          </a:p>
        </p:txBody>
      </p:sp>
      <p:sp>
        <p:nvSpPr>
          <p:cNvPr id="1333" name="Google Shape;1333;p159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1334" name="Google Shape;1334;p15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15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6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4</a:t>
            </a:r>
            <a:endParaRPr/>
          </a:p>
        </p:txBody>
      </p:sp>
      <p:sp>
        <p:nvSpPr>
          <p:cNvPr id="222" name="Google Shape;222;p16"/>
          <p:cNvSpPr txBox="1"/>
          <p:nvPr/>
        </p:nvSpPr>
        <p:spPr>
          <a:xfrm>
            <a:off x="8350344" y="230016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223" name="Google Shape;223;p1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160"/>
          <p:cNvSpPr txBox="1"/>
          <p:nvPr>
            <p:ph idx="4294967295" type="title"/>
          </p:nvPr>
        </p:nvSpPr>
        <p:spPr>
          <a:xfrm>
            <a:off x="342900" y="2305613"/>
            <a:ext cx="60347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</a:t>
            </a:r>
            <a:endParaRPr/>
          </a:p>
        </p:txBody>
      </p:sp>
      <p:sp>
        <p:nvSpPr>
          <p:cNvPr id="1341" name="Google Shape;1341;p160"/>
          <p:cNvSpPr txBox="1"/>
          <p:nvPr/>
        </p:nvSpPr>
        <p:spPr>
          <a:xfrm>
            <a:off x="8350344" y="2305613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1342" name="Google Shape;1342;p16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16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161"/>
          <p:cNvSpPr txBox="1"/>
          <p:nvPr>
            <p:ph idx="4294967295" type="title"/>
          </p:nvPr>
        </p:nvSpPr>
        <p:spPr>
          <a:xfrm>
            <a:off x="419100" y="2305613"/>
            <a:ext cx="59585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11</a:t>
            </a:r>
            <a:endParaRPr/>
          </a:p>
        </p:txBody>
      </p:sp>
      <p:sp>
        <p:nvSpPr>
          <p:cNvPr id="1349" name="Google Shape;1349;p161"/>
          <p:cNvSpPr txBox="1"/>
          <p:nvPr/>
        </p:nvSpPr>
        <p:spPr>
          <a:xfrm>
            <a:off x="8350344" y="2305613"/>
            <a:ext cx="35705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121</a:t>
            </a:r>
            <a:endParaRPr/>
          </a:p>
        </p:txBody>
      </p:sp>
      <p:sp>
        <p:nvSpPr>
          <p:cNvPr id="1350" name="Google Shape;1350;p16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16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162"/>
          <p:cNvSpPr txBox="1"/>
          <p:nvPr>
            <p:ph idx="4294967295" type="title"/>
          </p:nvPr>
        </p:nvSpPr>
        <p:spPr>
          <a:xfrm>
            <a:off x="714375" y="2305613"/>
            <a:ext cx="5663237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5</a:t>
            </a:r>
            <a:endParaRPr/>
          </a:p>
        </p:txBody>
      </p:sp>
      <p:sp>
        <p:nvSpPr>
          <p:cNvPr id="1357" name="Google Shape;1357;p162"/>
          <p:cNvSpPr txBox="1"/>
          <p:nvPr/>
        </p:nvSpPr>
        <p:spPr>
          <a:xfrm>
            <a:off x="8350344" y="2333622"/>
            <a:ext cx="323622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1358" name="Google Shape;1358;p16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6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163"/>
          <p:cNvSpPr txBox="1"/>
          <p:nvPr>
            <p:ph idx="4294967295" type="title"/>
          </p:nvPr>
        </p:nvSpPr>
        <p:spPr>
          <a:xfrm>
            <a:off x="266700" y="2305613"/>
            <a:ext cx="61109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12</a:t>
            </a:r>
            <a:endParaRPr/>
          </a:p>
        </p:txBody>
      </p:sp>
      <p:sp>
        <p:nvSpPr>
          <p:cNvPr id="1365" name="Google Shape;1365;p163"/>
          <p:cNvSpPr txBox="1"/>
          <p:nvPr/>
        </p:nvSpPr>
        <p:spPr>
          <a:xfrm>
            <a:off x="8363053" y="2326929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endParaRPr/>
          </a:p>
        </p:txBody>
      </p:sp>
      <p:sp>
        <p:nvSpPr>
          <p:cNvPr id="1366" name="Google Shape;1366;p16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16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64"/>
          <p:cNvSpPr txBox="1"/>
          <p:nvPr>
            <p:ph idx="4294967295" type="title"/>
          </p:nvPr>
        </p:nvSpPr>
        <p:spPr>
          <a:xfrm>
            <a:off x="590550" y="2305613"/>
            <a:ext cx="5787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6</a:t>
            </a:r>
            <a:endParaRPr/>
          </a:p>
        </p:txBody>
      </p:sp>
      <p:sp>
        <p:nvSpPr>
          <p:cNvPr id="1373" name="Google Shape;1373;p164"/>
          <p:cNvSpPr txBox="1"/>
          <p:nvPr/>
        </p:nvSpPr>
        <p:spPr>
          <a:xfrm>
            <a:off x="8350344" y="2305612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1374" name="Google Shape;1374;p16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16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9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165"/>
          <p:cNvSpPr txBox="1"/>
          <p:nvPr>
            <p:ph idx="4294967295" type="title"/>
          </p:nvPr>
        </p:nvSpPr>
        <p:spPr>
          <a:xfrm>
            <a:off x="771526" y="2305613"/>
            <a:ext cx="56060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3</a:t>
            </a:r>
            <a:endParaRPr/>
          </a:p>
        </p:txBody>
      </p:sp>
      <p:sp>
        <p:nvSpPr>
          <p:cNvPr id="1381" name="Google Shape;1381;p165"/>
          <p:cNvSpPr txBox="1"/>
          <p:nvPr/>
        </p:nvSpPr>
        <p:spPr>
          <a:xfrm>
            <a:off x="8350344" y="2324095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1382" name="Google Shape;1382;p16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16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166"/>
          <p:cNvSpPr txBox="1"/>
          <p:nvPr>
            <p:ph idx="4294967295" type="title"/>
          </p:nvPr>
        </p:nvSpPr>
        <p:spPr>
          <a:xfrm>
            <a:off x="800100" y="2305613"/>
            <a:ext cx="55775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9</a:t>
            </a:r>
            <a:endParaRPr/>
          </a:p>
        </p:txBody>
      </p:sp>
      <p:sp>
        <p:nvSpPr>
          <p:cNvPr id="1389" name="Google Shape;1389;p166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/>
          </a:p>
        </p:txBody>
      </p:sp>
      <p:sp>
        <p:nvSpPr>
          <p:cNvPr id="1390" name="Google Shape;1390;p16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16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67"/>
          <p:cNvSpPr txBox="1"/>
          <p:nvPr>
            <p:ph idx="4294967295" type="title"/>
          </p:nvPr>
        </p:nvSpPr>
        <p:spPr>
          <a:xfrm>
            <a:off x="428625" y="2305613"/>
            <a:ext cx="5948987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10</a:t>
            </a:r>
            <a:endParaRPr/>
          </a:p>
        </p:txBody>
      </p:sp>
      <p:sp>
        <p:nvSpPr>
          <p:cNvPr id="1397" name="Google Shape;1397;p167"/>
          <p:cNvSpPr txBox="1"/>
          <p:nvPr/>
        </p:nvSpPr>
        <p:spPr>
          <a:xfrm>
            <a:off x="8350344" y="2333621"/>
            <a:ext cx="32892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endParaRPr/>
          </a:p>
        </p:txBody>
      </p:sp>
      <p:sp>
        <p:nvSpPr>
          <p:cNvPr id="1398" name="Google Shape;1398;p16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16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68"/>
          <p:cNvSpPr txBox="1"/>
          <p:nvPr>
            <p:ph idx="4294967295" type="title"/>
          </p:nvPr>
        </p:nvSpPr>
        <p:spPr>
          <a:xfrm>
            <a:off x="847725" y="2305613"/>
            <a:ext cx="55298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8</a:t>
            </a:r>
            <a:endParaRPr/>
          </a:p>
        </p:txBody>
      </p:sp>
      <p:sp>
        <p:nvSpPr>
          <p:cNvPr id="1405" name="Google Shape;1405;p168"/>
          <p:cNvSpPr txBox="1"/>
          <p:nvPr/>
        </p:nvSpPr>
        <p:spPr>
          <a:xfrm>
            <a:off x="8350344" y="2305612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1406" name="Google Shape;1406;p16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16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169"/>
          <p:cNvSpPr txBox="1"/>
          <p:nvPr>
            <p:ph idx="4294967295" type="title"/>
          </p:nvPr>
        </p:nvSpPr>
        <p:spPr>
          <a:xfrm>
            <a:off x="942976" y="2305613"/>
            <a:ext cx="54346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2</a:t>
            </a:r>
            <a:endParaRPr/>
          </a:p>
        </p:txBody>
      </p:sp>
      <p:sp>
        <p:nvSpPr>
          <p:cNvPr id="1413" name="Google Shape;1413;p169"/>
          <p:cNvSpPr txBox="1"/>
          <p:nvPr/>
        </p:nvSpPr>
        <p:spPr>
          <a:xfrm>
            <a:off x="8350344" y="2305614"/>
            <a:ext cx="28081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1414" name="Google Shape;1414;p16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16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7"/>
          <p:cNvSpPr txBox="1"/>
          <p:nvPr>
            <p:ph type="title"/>
          </p:nvPr>
        </p:nvSpPr>
        <p:spPr>
          <a:xfrm>
            <a:off x="1523521" y="476538"/>
            <a:ext cx="9144960" cy="31675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144"/>
              <a:buFont typeface="Calibri"/>
              <a:buNone/>
            </a:pPr>
            <a:r>
              <a:rPr lang="en-US" sz="18144"/>
              <a:t>Yay! ☺</a:t>
            </a:r>
            <a:endParaRPr sz="18144"/>
          </a:p>
        </p:txBody>
      </p:sp>
      <p:sp>
        <p:nvSpPr>
          <p:cNvPr id="230" name="Google Shape;230;p1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1" name="Google Shape;231;p1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70"/>
          <p:cNvSpPr txBox="1"/>
          <p:nvPr>
            <p:ph idx="4294967295" type="title"/>
          </p:nvPr>
        </p:nvSpPr>
        <p:spPr>
          <a:xfrm>
            <a:off x="904876" y="2305613"/>
            <a:ext cx="54727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4</a:t>
            </a:r>
            <a:endParaRPr/>
          </a:p>
        </p:txBody>
      </p:sp>
      <p:sp>
        <p:nvSpPr>
          <p:cNvPr id="1421" name="Google Shape;1421;p170"/>
          <p:cNvSpPr txBox="1"/>
          <p:nvPr/>
        </p:nvSpPr>
        <p:spPr>
          <a:xfrm>
            <a:off x="8350344" y="2305612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1422" name="Google Shape;1422;p17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17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71"/>
          <p:cNvSpPr txBox="1"/>
          <p:nvPr>
            <p:ph type="title"/>
          </p:nvPr>
        </p:nvSpPr>
        <p:spPr>
          <a:xfrm>
            <a:off x="0" y="2638425"/>
            <a:ext cx="12192000" cy="184806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</a:pPr>
            <a:r>
              <a:rPr lang="en-US" sz="12000"/>
              <a:t>☺ SPECTACULAR! </a:t>
            </a:r>
            <a:endParaRPr/>
          </a:p>
        </p:txBody>
      </p:sp>
      <p:sp>
        <p:nvSpPr>
          <p:cNvPr id="1429" name="Google Shape;1429;p171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30" name="Google Shape;1430;p17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72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12s table</a:t>
            </a:r>
            <a:endParaRPr/>
          </a:p>
        </p:txBody>
      </p:sp>
      <p:sp>
        <p:nvSpPr>
          <p:cNvPr id="1436" name="Google Shape;1436;p17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73"/>
          <p:cNvSpPr txBox="1"/>
          <p:nvPr>
            <p:ph idx="4294967295" type="title"/>
          </p:nvPr>
        </p:nvSpPr>
        <p:spPr>
          <a:xfrm>
            <a:off x="914400" y="2305613"/>
            <a:ext cx="54632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8</a:t>
            </a:r>
            <a:endParaRPr/>
          </a:p>
        </p:txBody>
      </p:sp>
      <p:sp>
        <p:nvSpPr>
          <p:cNvPr id="1442" name="Google Shape;1442;p173"/>
          <p:cNvSpPr txBox="1"/>
          <p:nvPr/>
        </p:nvSpPr>
        <p:spPr>
          <a:xfrm>
            <a:off x="8350344" y="2302596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1443" name="Google Shape;1443;p17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17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74"/>
          <p:cNvSpPr txBox="1"/>
          <p:nvPr>
            <p:ph idx="4294967295" type="title"/>
          </p:nvPr>
        </p:nvSpPr>
        <p:spPr>
          <a:xfrm>
            <a:off x="828676" y="2305613"/>
            <a:ext cx="55489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7</a:t>
            </a:r>
            <a:endParaRPr/>
          </a:p>
        </p:txBody>
      </p:sp>
      <p:sp>
        <p:nvSpPr>
          <p:cNvPr id="1450" name="Google Shape;1450;p174"/>
          <p:cNvSpPr txBox="1"/>
          <p:nvPr/>
        </p:nvSpPr>
        <p:spPr>
          <a:xfrm>
            <a:off x="8350344" y="2305612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1451" name="Google Shape;1451;p17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17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175"/>
          <p:cNvSpPr txBox="1"/>
          <p:nvPr>
            <p:ph idx="4294967295" type="title"/>
          </p:nvPr>
        </p:nvSpPr>
        <p:spPr>
          <a:xfrm>
            <a:off x="638175" y="2305613"/>
            <a:ext cx="57394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9</a:t>
            </a:r>
            <a:endParaRPr sz="11794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175"/>
          <p:cNvSpPr txBox="1"/>
          <p:nvPr/>
        </p:nvSpPr>
        <p:spPr>
          <a:xfrm>
            <a:off x="8350343" y="2305614"/>
            <a:ext cx="341303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</p:txBody>
      </p:sp>
      <p:sp>
        <p:nvSpPr>
          <p:cNvPr id="1459" name="Google Shape;1459;p17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17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76"/>
          <p:cNvSpPr txBox="1"/>
          <p:nvPr>
            <p:ph idx="4294967295" type="title"/>
          </p:nvPr>
        </p:nvSpPr>
        <p:spPr>
          <a:xfrm>
            <a:off x="762000" y="2305613"/>
            <a:ext cx="5615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4</a:t>
            </a:r>
            <a:endParaRPr/>
          </a:p>
        </p:txBody>
      </p:sp>
      <p:sp>
        <p:nvSpPr>
          <p:cNvPr id="1466" name="Google Shape;1466;p176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1467" name="Google Shape;1467;p17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17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177"/>
          <p:cNvSpPr txBox="1"/>
          <p:nvPr>
            <p:ph idx="4294967295" type="title"/>
          </p:nvPr>
        </p:nvSpPr>
        <p:spPr>
          <a:xfrm>
            <a:off x="371475" y="2305614"/>
            <a:ext cx="60061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11</a:t>
            </a:r>
            <a:endParaRPr/>
          </a:p>
        </p:txBody>
      </p:sp>
      <p:sp>
        <p:nvSpPr>
          <p:cNvPr id="1474" name="Google Shape;1474;p177"/>
          <p:cNvSpPr txBox="1"/>
          <p:nvPr/>
        </p:nvSpPr>
        <p:spPr>
          <a:xfrm>
            <a:off x="8350344" y="2305614"/>
            <a:ext cx="32130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endParaRPr/>
          </a:p>
        </p:txBody>
      </p:sp>
      <p:sp>
        <p:nvSpPr>
          <p:cNvPr id="1475" name="Google Shape;1475;p17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17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0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178"/>
          <p:cNvSpPr txBox="1"/>
          <p:nvPr>
            <p:ph idx="4294967295" type="title"/>
          </p:nvPr>
        </p:nvSpPr>
        <p:spPr>
          <a:xfrm>
            <a:off x="1257300" y="2305613"/>
            <a:ext cx="51203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2</a:t>
            </a:r>
            <a:endParaRPr/>
          </a:p>
        </p:txBody>
      </p:sp>
      <p:sp>
        <p:nvSpPr>
          <p:cNvPr id="1482" name="Google Shape;1482;p178"/>
          <p:cNvSpPr txBox="1"/>
          <p:nvPr/>
        </p:nvSpPr>
        <p:spPr>
          <a:xfrm>
            <a:off x="8350345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1483" name="Google Shape;1483;p17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17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79"/>
          <p:cNvSpPr txBox="1"/>
          <p:nvPr>
            <p:ph idx="4294967295" type="title"/>
          </p:nvPr>
        </p:nvSpPr>
        <p:spPr>
          <a:xfrm>
            <a:off x="1276350" y="2305613"/>
            <a:ext cx="510126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5</a:t>
            </a:r>
            <a:endParaRPr/>
          </a:p>
        </p:txBody>
      </p:sp>
      <p:sp>
        <p:nvSpPr>
          <p:cNvPr id="1490" name="Google Shape;1490;p179"/>
          <p:cNvSpPr txBox="1"/>
          <p:nvPr/>
        </p:nvSpPr>
        <p:spPr>
          <a:xfrm>
            <a:off x="8350344" y="2305612"/>
            <a:ext cx="25653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1491" name="Google Shape;1491;p17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17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"/>
          <p:cNvSpPr txBox="1"/>
          <p:nvPr>
            <p:ph idx="4294967295" type="title"/>
          </p:nvPr>
        </p:nvSpPr>
        <p:spPr>
          <a:xfrm>
            <a:off x="0" y="2305614"/>
            <a:ext cx="12192000" cy="2186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The 1s table</a:t>
            </a:r>
            <a:endParaRPr/>
          </a:p>
        </p:txBody>
      </p:sp>
      <p:sp>
        <p:nvSpPr>
          <p:cNvPr id="237" name="Google Shape;237;p1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6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180"/>
          <p:cNvSpPr txBox="1"/>
          <p:nvPr>
            <p:ph idx="4294967295" type="title"/>
          </p:nvPr>
        </p:nvSpPr>
        <p:spPr>
          <a:xfrm>
            <a:off x="952500" y="2305613"/>
            <a:ext cx="54251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3</a:t>
            </a:r>
            <a:endParaRPr/>
          </a:p>
        </p:txBody>
      </p:sp>
      <p:sp>
        <p:nvSpPr>
          <p:cNvPr id="1498" name="Google Shape;1498;p180"/>
          <p:cNvSpPr txBox="1"/>
          <p:nvPr/>
        </p:nvSpPr>
        <p:spPr>
          <a:xfrm>
            <a:off x="8350344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1499" name="Google Shape;1499;p18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18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4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181"/>
          <p:cNvSpPr txBox="1"/>
          <p:nvPr>
            <p:ph idx="4294967295" type="title"/>
          </p:nvPr>
        </p:nvSpPr>
        <p:spPr>
          <a:xfrm>
            <a:off x="295275" y="2305613"/>
            <a:ext cx="6082337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10</a:t>
            </a:r>
            <a:endParaRPr/>
          </a:p>
        </p:txBody>
      </p:sp>
      <p:sp>
        <p:nvSpPr>
          <p:cNvPr id="1506" name="Google Shape;1506;p181"/>
          <p:cNvSpPr txBox="1"/>
          <p:nvPr/>
        </p:nvSpPr>
        <p:spPr>
          <a:xfrm>
            <a:off x="8350344" y="2305613"/>
            <a:ext cx="342255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/>
          </a:p>
        </p:txBody>
      </p:sp>
      <p:sp>
        <p:nvSpPr>
          <p:cNvPr id="1507" name="Google Shape;1507;p18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18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82"/>
          <p:cNvSpPr txBox="1"/>
          <p:nvPr>
            <p:ph idx="4294967295" type="title"/>
          </p:nvPr>
        </p:nvSpPr>
        <p:spPr>
          <a:xfrm>
            <a:off x="762000" y="2305613"/>
            <a:ext cx="5615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6</a:t>
            </a:r>
            <a:endParaRPr/>
          </a:p>
        </p:txBody>
      </p:sp>
      <p:sp>
        <p:nvSpPr>
          <p:cNvPr id="1514" name="Google Shape;1514;p182"/>
          <p:cNvSpPr txBox="1"/>
          <p:nvPr/>
        </p:nvSpPr>
        <p:spPr>
          <a:xfrm>
            <a:off x="8350344" y="2305614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1515" name="Google Shape;1515;p18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18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183"/>
          <p:cNvSpPr txBox="1"/>
          <p:nvPr>
            <p:ph idx="4294967295" type="title"/>
          </p:nvPr>
        </p:nvSpPr>
        <p:spPr>
          <a:xfrm>
            <a:off x="1304925" y="2305613"/>
            <a:ext cx="50726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</a:t>
            </a:r>
            <a:endParaRPr/>
          </a:p>
        </p:txBody>
      </p:sp>
      <p:sp>
        <p:nvSpPr>
          <p:cNvPr id="1522" name="Google Shape;1522;p183"/>
          <p:cNvSpPr txBox="1"/>
          <p:nvPr/>
        </p:nvSpPr>
        <p:spPr>
          <a:xfrm>
            <a:off x="8350344" y="2305612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1523" name="Google Shape;1523;p18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18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84"/>
          <p:cNvSpPr txBox="1"/>
          <p:nvPr>
            <p:ph idx="4294967295" type="title"/>
          </p:nvPr>
        </p:nvSpPr>
        <p:spPr>
          <a:xfrm>
            <a:off x="0" y="2305613"/>
            <a:ext cx="6377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12</a:t>
            </a:r>
            <a:endParaRPr/>
          </a:p>
        </p:txBody>
      </p:sp>
      <p:sp>
        <p:nvSpPr>
          <p:cNvPr id="1530" name="Google Shape;1530;p184"/>
          <p:cNvSpPr txBox="1"/>
          <p:nvPr/>
        </p:nvSpPr>
        <p:spPr>
          <a:xfrm>
            <a:off x="8363053" y="2305613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144</a:t>
            </a:r>
            <a:endParaRPr/>
          </a:p>
        </p:txBody>
      </p:sp>
      <p:sp>
        <p:nvSpPr>
          <p:cNvPr id="1531" name="Google Shape;1531;p18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18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185"/>
          <p:cNvSpPr txBox="1"/>
          <p:nvPr>
            <p:ph type="title"/>
          </p:nvPr>
        </p:nvSpPr>
        <p:spPr>
          <a:xfrm>
            <a:off x="-76200" y="2138932"/>
            <a:ext cx="12192000" cy="17144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</a:pPr>
            <a:r>
              <a:rPr lang="en-US" sz="12000"/>
              <a:t>OUTSTANDING! ☺ </a:t>
            </a:r>
            <a:endParaRPr/>
          </a:p>
        </p:txBody>
      </p:sp>
      <p:sp>
        <p:nvSpPr>
          <p:cNvPr id="1538" name="Google Shape;1538;p185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539" name="Google Shape;1539;p18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186"/>
          <p:cNvSpPr txBox="1"/>
          <p:nvPr>
            <p:ph idx="4294967295" type="title"/>
          </p:nvPr>
        </p:nvSpPr>
        <p:spPr>
          <a:xfrm>
            <a:off x="0" y="2305613"/>
            <a:ext cx="1219200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Tables 0 - 4</a:t>
            </a:r>
            <a:endParaRPr/>
          </a:p>
        </p:txBody>
      </p:sp>
      <p:sp>
        <p:nvSpPr>
          <p:cNvPr id="1545" name="Google Shape;1545;p18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187"/>
          <p:cNvSpPr txBox="1"/>
          <p:nvPr>
            <p:ph idx="4294967295" type="title"/>
          </p:nvPr>
        </p:nvSpPr>
        <p:spPr>
          <a:xfrm>
            <a:off x="923926" y="2305613"/>
            <a:ext cx="54536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11</a:t>
            </a:r>
            <a:endParaRPr/>
          </a:p>
        </p:txBody>
      </p:sp>
      <p:sp>
        <p:nvSpPr>
          <p:cNvPr id="1551" name="Google Shape;1551;p187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1552" name="Google Shape;1552;p18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18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188"/>
          <p:cNvSpPr txBox="1"/>
          <p:nvPr>
            <p:ph idx="4294967295" type="title"/>
          </p:nvPr>
        </p:nvSpPr>
        <p:spPr>
          <a:xfrm>
            <a:off x="704850" y="2305613"/>
            <a:ext cx="56727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10</a:t>
            </a:r>
            <a:endParaRPr/>
          </a:p>
        </p:txBody>
      </p:sp>
      <p:sp>
        <p:nvSpPr>
          <p:cNvPr id="1559" name="Google Shape;1559;p188"/>
          <p:cNvSpPr txBox="1"/>
          <p:nvPr/>
        </p:nvSpPr>
        <p:spPr>
          <a:xfrm>
            <a:off x="8350344" y="2305614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1560" name="Google Shape;1560;p18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18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189"/>
          <p:cNvSpPr txBox="1"/>
          <p:nvPr>
            <p:ph idx="4294967295" type="title"/>
          </p:nvPr>
        </p:nvSpPr>
        <p:spPr>
          <a:xfrm>
            <a:off x="857250" y="2305613"/>
            <a:ext cx="55203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</a:t>
            </a:r>
            <a:endParaRPr/>
          </a:p>
        </p:txBody>
      </p:sp>
      <p:sp>
        <p:nvSpPr>
          <p:cNvPr id="1567" name="Google Shape;1567;p189"/>
          <p:cNvSpPr txBox="1"/>
          <p:nvPr/>
        </p:nvSpPr>
        <p:spPr>
          <a:xfrm>
            <a:off x="8350344" y="2335781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568" name="Google Shape;1568;p18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18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"/>
          <p:cNvSpPr txBox="1"/>
          <p:nvPr>
            <p:ph idx="4294967295" type="title"/>
          </p:nvPr>
        </p:nvSpPr>
        <p:spPr>
          <a:xfrm>
            <a:off x="228120" y="2305614"/>
            <a:ext cx="6149491" cy="2186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3</a:t>
            </a:r>
            <a:endParaRPr/>
          </a:p>
        </p:txBody>
      </p:sp>
      <p:sp>
        <p:nvSpPr>
          <p:cNvPr id="243" name="Google Shape;243;p19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44" name="Google Shape;244;p1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190"/>
          <p:cNvSpPr txBox="1"/>
          <p:nvPr>
            <p:ph idx="4294967295" type="title"/>
          </p:nvPr>
        </p:nvSpPr>
        <p:spPr>
          <a:xfrm>
            <a:off x="857250" y="2305613"/>
            <a:ext cx="55203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8</a:t>
            </a:r>
            <a:endParaRPr/>
          </a:p>
        </p:txBody>
      </p:sp>
      <p:sp>
        <p:nvSpPr>
          <p:cNvPr id="1575" name="Google Shape;1575;p190"/>
          <p:cNvSpPr txBox="1"/>
          <p:nvPr/>
        </p:nvSpPr>
        <p:spPr>
          <a:xfrm>
            <a:off x="8350344" y="2305613"/>
            <a:ext cx="2749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1576" name="Google Shape;1576;p19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19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191"/>
          <p:cNvSpPr txBox="1"/>
          <p:nvPr>
            <p:ph idx="4294967295" type="title"/>
          </p:nvPr>
        </p:nvSpPr>
        <p:spPr>
          <a:xfrm>
            <a:off x="1209676" y="2305613"/>
            <a:ext cx="51679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9</a:t>
            </a:r>
            <a:endParaRPr/>
          </a:p>
        </p:txBody>
      </p:sp>
      <p:sp>
        <p:nvSpPr>
          <p:cNvPr id="1583" name="Google Shape;1583;p191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1584" name="Google Shape;1584;p19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19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92"/>
          <p:cNvSpPr txBox="1"/>
          <p:nvPr>
            <p:ph idx="4294967295" type="title"/>
          </p:nvPr>
        </p:nvSpPr>
        <p:spPr>
          <a:xfrm>
            <a:off x="762000" y="2305613"/>
            <a:ext cx="5615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10</a:t>
            </a:r>
            <a:endParaRPr/>
          </a:p>
        </p:txBody>
      </p:sp>
      <p:sp>
        <p:nvSpPr>
          <p:cNvPr id="1591" name="Google Shape;1591;p192"/>
          <p:cNvSpPr txBox="1"/>
          <p:nvPr/>
        </p:nvSpPr>
        <p:spPr>
          <a:xfrm>
            <a:off x="8350344" y="2365951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1592" name="Google Shape;1592;p19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19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193"/>
          <p:cNvSpPr txBox="1"/>
          <p:nvPr>
            <p:ph idx="4294967295" type="title"/>
          </p:nvPr>
        </p:nvSpPr>
        <p:spPr>
          <a:xfrm>
            <a:off x="933450" y="2305613"/>
            <a:ext cx="54441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4</a:t>
            </a:r>
            <a:endParaRPr/>
          </a:p>
        </p:txBody>
      </p:sp>
      <p:sp>
        <p:nvSpPr>
          <p:cNvPr id="1599" name="Google Shape;1599;p19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600" name="Google Shape;1600;p19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19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94"/>
          <p:cNvSpPr txBox="1"/>
          <p:nvPr>
            <p:ph idx="4294967295" type="title"/>
          </p:nvPr>
        </p:nvSpPr>
        <p:spPr>
          <a:xfrm>
            <a:off x="847726" y="2305613"/>
            <a:ext cx="55298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12</a:t>
            </a:r>
            <a:endParaRPr/>
          </a:p>
        </p:txBody>
      </p:sp>
      <p:sp>
        <p:nvSpPr>
          <p:cNvPr id="1607" name="Google Shape;1607;p194"/>
          <p:cNvSpPr txBox="1"/>
          <p:nvPr/>
        </p:nvSpPr>
        <p:spPr>
          <a:xfrm>
            <a:off x="8350344" y="2305613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1608" name="Google Shape;1608;p19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19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3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195"/>
          <p:cNvSpPr txBox="1"/>
          <p:nvPr>
            <p:ph idx="4294967295" type="title"/>
          </p:nvPr>
        </p:nvSpPr>
        <p:spPr>
          <a:xfrm>
            <a:off x="1323976" y="2305613"/>
            <a:ext cx="50536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6</a:t>
            </a:r>
            <a:endParaRPr/>
          </a:p>
        </p:txBody>
      </p:sp>
      <p:sp>
        <p:nvSpPr>
          <p:cNvPr id="1615" name="Google Shape;1615;p195"/>
          <p:cNvSpPr txBox="1"/>
          <p:nvPr/>
        </p:nvSpPr>
        <p:spPr>
          <a:xfrm>
            <a:off x="8364037" y="2305614"/>
            <a:ext cx="262245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1616" name="Google Shape;1616;p19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19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196"/>
          <p:cNvSpPr txBox="1"/>
          <p:nvPr>
            <p:ph idx="4294967295" type="title"/>
          </p:nvPr>
        </p:nvSpPr>
        <p:spPr>
          <a:xfrm>
            <a:off x="1047750" y="2305613"/>
            <a:ext cx="532986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11</a:t>
            </a:r>
            <a:endParaRPr/>
          </a:p>
        </p:txBody>
      </p:sp>
      <p:sp>
        <p:nvSpPr>
          <p:cNvPr id="1623" name="Google Shape;1623;p196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1624" name="Google Shape;1624;p19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19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197"/>
          <p:cNvSpPr txBox="1"/>
          <p:nvPr>
            <p:ph idx="4294967295" type="title"/>
          </p:nvPr>
        </p:nvSpPr>
        <p:spPr>
          <a:xfrm>
            <a:off x="990600" y="2305613"/>
            <a:ext cx="5387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2</a:t>
            </a:r>
            <a:endParaRPr/>
          </a:p>
        </p:txBody>
      </p:sp>
      <p:sp>
        <p:nvSpPr>
          <p:cNvPr id="1631" name="Google Shape;1631;p197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632" name="Google Shape;1632;p19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19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198"/>
          <p:cNvSpPr txBox="1"/>
          <p:nvPr>
            <p:ph idx="4294967295" type="title"/>
          </p:nvPr>
        </p:nvSpPr>
        <p:spPr>
          <a:xfrm>
            <a:off x="1181100" y="2305613"/>
            <a:ext cx="51965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5</a:t>
            </a:r>
            <a:endParaRPr/>
          </a:p>
        </p:txBody>
      </p:sp>
      <p:sp>
        <p:nvSpPr>
          <p:cNvPr id="1639" name="Google Shape;1639;p198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640" name="Google Shape;1640;p19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19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5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199"/>
          <p:cNvSpPr txBox="1"/>
          <p:nvPr>
            <p:ph idx="4294967295" type="title"/>
          </p:nvPr>
        </p:nvSpPr>
        <p:spPr>
          <a:xfrm>
            <a:off x="1076326" y="2305613"/>
            <a:ext cx="53012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6</a:t>
            </a:r>
            <a:endParaRPr sz="13608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199"/>
          <p:cNvSpPr txBox="1"/>
          <p:nvPr/>
        </p:nvSpPr>
        <p:spPr>
          <a:xfrm>
            <a:off x="8350344" y="2335782"/>
            <a:ext cx="254625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1648" name="Google Shape;1648;p19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9" name="Google Shape;1649;p19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0" y="0"/>
            <a:ext cx="12192000" cy="8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Bonus gifts!</a:t>
            </a: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266905" y="879100"/>
            <a:ext cx="6473529" cy="5861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made a version of this PowerPoint that has a shuffle function – but that required writing a Macro and those are prohibited in many schools. There are 3 other options:</a:t>
            </a:r>
            <a:endParaRPr/>
          </a:p>
          <a:p>
            <a:pPr indent="-514350" lvl="0" marL="51435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shuffle slides within the Slide-sorter view.</a:t>
            </a:r>
            <a:endParaRPr/>
          </a:p>
          <a:p>
            <a:pPr indent="-514350" lvl="0" marL="51435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hook your iPad up to an overhead projector and use our free app: </a:t>
            </a:r>
            <a:r>
              <a:rPr lang="en-U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Flashcards for math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hook your Mac up to an overhead projector and use our free app that has times-tables: </a:t>
            </a:r>
            <a:r>
              <a:rPr lang="en-U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Mac App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6806437" y="4762104"/>
            <a:ext cx="511865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have a request for teaching aids that we may be able to make (e.g., iPad, Mac, Windows 11 apps; 3D printing files), please contact us at </a:t>
            </a: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TEST PREP LLC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Thank you. © 2022</a:t>
            </a:r>
            <a:endParaRPr/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06437" y="1022498"/>
            <a:ext cx="4783667" cy="3454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8</a:t>
            </a:r>
            <a:endParaRPr/>
          </a:p>
        </p:txBody>
      </p:sp>
      <p:sp>
        <p:nvSpPr>
          <p:cNvPr id="251" name="Google Shape;251;p20"/>
          <p:cNvSpPr txBox="1"/>
          <p:nvPr/>
        </p:nvSpPr>
        <p:spPr>
          <a:xfrm>
            <a:off x="8350344" y="2319738"/>
            <a:ext cx="127076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252" name="Google Shape;252;p2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p200"/>
          <p:cNvSpPr txBox="1"/>
          <p:nvPr>
            <p:ph idx="4294967295" type="title"/>
          </p:nvPr>
        </p:nvSpPr>
        <p:spPr>
          <a:xfrm>
            <a:off x="876300" y="2305613"/>
            <a:ext cx="55013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10</a:t>
            </a:r>
            <a:endParaRPr/>
          </a:p>
        </p:txBody>
      </p:sp>
      <p:sp>
        <p:nvSpPr>
          <p:cNvPr id="1655" name="Google Shape;1655;p200"/>
          <p:cNvSpPr txBox="1"/>
          <p:nvPr/>
        </p:nvSpPr>
        <p:spPr>
          <a:xfrm>
            <a:off x="8350344" y="2279710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1656" name="Google Shape;1656;p20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20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201"/>
          <p:cNvSpPr txBox="1"/>
          <p:nvPr>
            <p:ph idx="4294967295" type="title"/>
          </p:nvPr>
        </p:nvSpPr>
        <p:spPr>
          <a:xfrm>
            <a:off x="1257300" y="2305613"/>
            <a:ext cx="51203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6</a:t>
            </a:r>
            <a:endParaRPr/>
          </a:p>
        </p:txBody>
      </p:sp>
      <p:sp>
        <p:nvSpPr>
          <p:cNvPr id="1663" name="Google Shape;1663;p201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664" name="Google Shape;1664;p20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20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9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p202"/>
          <p:cNvSpPr txBox="1"/>
          <p:nvPr>
            <p:ph idx="4294967295" type="title"/>
          </p:nvPr>
        </p:nvSpPr>
        <p:spPr>
          <a:xfrm>
            <a:off x="1495426" y="2305613"/>
            <a:ext cx="48821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6</a:t>
            </a:r>
            <a:endParaRPr/>
          </a:p>
        </p:txBody>
      </p:sp>
      <p:sp>
        <p:nvSpPr>
          <p:cNvPr id="1671" name="Google Shape;1671;p202"/>
          <p:cNvSpPr txBox="1"/>
          <p:nvPr/>
        </p:nvSpPr>
        <p:spPr>
          <a:xfrm>
            <a:off x="8350344" y="2305612"/>
            <a:ext cx="283912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1672" name="Google Shape;1672;p20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20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203"/>
          <p:cNvSpPr txBox="1"/>
          <p:nvPr>
            <p:ph idx="4294967295" type="title"/>
          </p:nvPr>
        </p:nvSpPr>
        <p:spPr>
          <a:xfrm>
            <a:off x="1419225" y="2305613"/>
            <a:ext cx="49583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11</a:t>
            </a:r>
            <a:endParaRPr/>
          </a:p>
        </p:txBody>
      </p:sp>
      <p:sp>
        <p:nvSpPr>
          <p:cNvPr id="1679" name="Google Shape;1679;p203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1680" name="Google Shape;1680;p20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1" name="Google Shape;1681;p20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204"/>
          <p:cNvSpPr txBox="1"/>
          <p:nvPr>
            <p:ph idx="4294967295" type="title"/>
          </p:nvPr>
        </p:nvSpPr>
        <p:spPr>
          <a:xfrm>
            <a:off x="1285876" y="2305613"/>
            <a:ext cx="50917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2</a:t>
            </a:r>
            <a:endParaRPr/>
          </a:p>
        </p:txBody>
      </p:sp>
      <p:sp>
        <p:nvSpPr>
          <p:cNvPr id="1687" name="Google Shape;1687;p204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688" name="Google Shape;1688;p20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9" name="Google Shape;1689;p20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205"/>
          <p:cNvSpPr txBox="1"/>
          <p:nvPr>
            <p:ph idx="4294967295" type="title"/>
          </p:nvPr>
        </p:nvSpPr>
        <p:spPr>
          <a:xfrm>
            <a:off x="962026" y="2305613"/>
            <a:ext cx="54155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4</a:t>
            </a:r>
            <a:endParaRPr/>
          </a:p>
        </p:txBody>
      </p:sp>
      <p:sp>
        <p:nvSpPr>
          <p:cNvPr id="1695" name="Google Shape;1695;p205"/>
          <p:cNvSpPr txBox="1"/>
          <p:nvPr/>
        </p:nvSpPr>
        <p:spPr>
          <a:xfrm>
            <a:off x="8350344" y="2324095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696" name="Google Shape;1696;p20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20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206"/>
          <p:cNvSpPr txBox="1"/>
          <p:nvPr>
            <p:ph idx="4294967295" type="title"/>
          </p:nvPr>
        </p:nvSpPr>
        <p:spPr>
          <a:xfrm>
            <a:off x="1390650" y="2305613"/>
            <a:ext cx="49869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</a:t>
            </a:r>
            <a:endParaRPr/>
          </a:p>
        </p:txBody>
      </p:sp>
      <p:sp>
        <p:nvSpPr>
          <p:cNvPr id="1703" name="Google Shape;1703;p206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704" name="Google Shape;1704;p20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5" name="Google Shape;1705;p20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9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207"/>
          <p:cNvSpPr txBox="1"/>
          <p:nvPr>
            <p:ph idx="4294967295" type="title"/>
          </p:nvPr>
        </p:nvSpPr>
        <p:spPr>
          <a:xfrm>
            <a:off x="1123950" y="2305613"/>
            <a:ext cx="52536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7</a:t>
            </a:r>
            <a:endParaRPr/>
          </a:p>
        </p:txBody>
      </p:sp>
      <p:sp>
        <p:nvSpPr>
          <p:cNvPr id="1711" name="Google Shape;1711;p207"/>
          <p:cNvSpPr txBox="1"/>
          <p:nvPr/>
        </p:nvSpPr>
        <p:spPr>
          <a:xfrm>
            <a:off x="8350344" y="2324095"/>
            <a:ext cx="129723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712" name="Google Shape;1712;p20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3" name="Google Shape;1713;p20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208"/>
          <p:cNvSpPr txBox="1"/>
          <p:nvPr>
            <p:ph idx="4294967295" type="title"/>
          </p:nvPr>
        </p:nvSpPr>
        <p:spPr>
          <a:xfrm>
            <a:off x="981076" y="2305613"/>
            <a:ext cx="53965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3</a:t>
            </a:r>
            <a:endParaRPr/>
          </a:p>
        </p:txBody>
      </p:sp>
      <p:sp>
        <p:nvSpPr>
          <p:cNvPr id="1719" name="Google Shape;1719;p208"/>
          <p:cNvSpPr txBox="1"/>
          <p:nvPr/>
        </p:nvSpPr>
        <p:spPr>
          <a:xfrm>
            <a:off x="8350344" y="2305613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1720" name="Google Shape;1720;p20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20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5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209"/>
          <p:cNvSpPr txBox="1"/>
          <p:nvPr>
            <p:ph idx="4294967295" type="title"/>
          </p:nvPr>
        </p:nvSpPr>
        <p:spPr>
          <a:xfrm>
            <a:off x="1152526" y="2305613"/>
            <a:ext cx="52250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8</a:t>
            </a:r>
            <a:endParaRPr/>
          </a:p>
        </p:txBody>
      </p:sp>
      <p:sp>
        <p:nvSpPr>
          <p:cNvPr id="1727" name="Google Shape;1727;p209"/>
          <p:cNvSpPr txBox="1"/>
          <p:nvPr/>
        </p:nvSpPr>
        <p:spPr>
          <a:xfrm>
            <a:off x="8350344" y="2300688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1728" name="Google Shape;1728;p20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20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1 x 5</a:t>
            </a:r>
            <a:endParaRPr/>
          </a:p>
        </p:txBody>
      </p:sp>
      <p:sp>
        <p:nvSpPr>
          <p:cNvPr id="259" name="Google Shape;259;p21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60" name="Google Shape;260;p2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210"/>
          <p:cNvSpPr txBox="1"/>
          <p:nvPr>
            <p:ph idx="4294967295" type="title"/>
          </p:nvPr>
        </p:nvSpPr>
        <p:spPr>
          <a:xfrm>
            <a:off x="1295400" y="2305613"/>
            <a:ext cx="5082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4 x 5</a:t>
            </a:r>
            <a:endParaRPr/>
          </a:p>
        </p:txBody>
      </p:sp>
      <p:sp>
        <p:nvSpPr>
          <p:cNvPr id="1735" name="Google Shape;1735;p210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1736" name="Google Shape;1736;p21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2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11"/>
          <p:cNvSpPr txBox="1"/>
          <p:nvPr>
            <p:ph idx="4294967295" type="title"/>
          </p:nvPr>
        </p:nvSpPr>
        <p:spPr>
          <a:xfrm>
            <a:off x="256695" y="2305614"/>
            <a:ext cx="612091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12</a:t>
            </a:r>
            <a:endParaRPr/>
          </a:p>
        </p:txBody>
      </p:sp>
      <p:sp>
        <p:nvSpPr>
          <p:cNvPr id="1743" name="Google Shape;1743;p211"/>
          <p:cNvSpPr txBox="1"/>
          <p:nvPr/>
        </p:nvSpPr>
        <p:spPr>
          <a:xfrm>
            <a:off x="8350344" y="2335782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1744" name="Google Shape;1744;p2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5" name="Google Shape;1745;p2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9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212"/>
          <p:cNvSpPr txBox="1"/>
          <p:nvPr>
            <p:ph idx="4294967295" type="title"/>
          </p:nvPr>
        </p:nvSpPr>
        <p:spPr>
          <a:xfrm>
            <a:off x="1457326" y="2305613"/>
            <a:ext cx="49202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6</a:t>
            </a:r>
            <a:endParaRPr/>
          </a:p>
        </p:txBody>
      </p:sp>
      <p:sp>
        <p:nvSpPr>
          <p:cNvPr id="1751" name="Google Shape;1751;p212"/>
          <p:cNvSpPr txBox="1"/>
          <p:nvPr/>
        </p:nvSpPr>
        <p:spPr>
          <a:xfrm>
            <a:off x="8350344" y="2300688"/>
            <a:ext cx="132371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752" name="Google Shape;1752;p2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3" name="Google Shape;1753;p2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7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213"/>
          <p:cNvSpPr txBox="1"/>
          <p:nvPr>
            <p:ph idx="4294967295" type="title"/>
          </p:nvPr>
        </p:nvSpPr>
        <p:spPr>
          <a:xfrm>
            <a:off x="1276350" y="2305613"/>
            <a:ext cx="51012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10</a:t>
            </a:r>
            <a:endParaRPr/>
          </a:p>
        </p:txBody>
      </p:sp>
      <p:sp>
        <p:nvSpPr>
          <p:cNvPr id="1759" name="Google Shape;1759;p21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760" name="Google Shape;1760;p2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1" name="Google Shape;1761;p2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5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214"/>
          <p:cNvSpPr txBox="1"/>
          <p:nvPr>
            <p:ph idx="4294967295" type="title"/>
          </p:nvPr>
        </p:nvSpPr>
        <p:spPr>
          <a:xfrm>
            <a:off x="1409700" y="2305613"/>
            <a:ext cx="49679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5</a:t>
            </a:r>
            <a:endParaRPr/>
          </a:p>
        </p:txBody>
      </p:sp>
      <p:sp>
        <p:nvSpPr>
          <p:cNvPr id="1767" name="Google Shape;1767;p214"/>
          <p:cNvSpPr txBox="1"/>
          <p:nvPr/>
        </p:nvSpPr>
        <p:spPr>
          <a:xfrm>
            <a:off x="8350344" y="2305612"/>
            <a:ext cx="263097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1768" name="Google Shape;1768;p2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9" name="Google Shape;1769;p2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3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215"/>
          <p:cNvSpPr txBox="1"/>
          <p:nvPr>
            <p:ph idx="4294967295" type="title"/>
          </p:nvPr>
        </p:nvSpPr>
        <p:spPr>
          <a:xfrm>
            <a:off x="1247776" y="2305613"/>
            <a:ext cx="51298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3</a:t>
            </a:r>
            <a:endParaRPr/>
          </a:p>
        </p:txBody>
      </p:sp>
      <p:sp>
        <p:nvSpPr>
          <p:cNvPr id="1775" name="Google Shape;1775;p215"/>
          <p:cNvSpPr txBox="1"/>
          <p:nvPr/>
        </p:nvSpPr>
        <p:spPr>
          <a:xfrm>
            <a:off x="8350344" y="234314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1776" name="Google Shape;1776;p21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7" name="Google Shape;1777;p2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216"/>
          <p:cNvSpPr txBox="1"/>
          <p:nvPr>
            <p:ph idx="4294967295" type="title"/>
          </p:nvPr>
        </p:nvSpPr>
        <p:spPr>
          <a:xfrm>
            <a:off x="1257300" y="2305613"/>
            <a:ext cx="51203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</a:t>
            </a:r>
            <a:endParaRPr/>
          </a:p>
        </p:txBody>
      </p:sp>
      <p:sp>
        <p:nvSpPr>
          <p:cNvPr id="1783" name="Google Shape;1783;p216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784" name="Google Shape;1784;p21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21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9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217"/>
          <p:cNvSpPr txBox="1"/>
          <p:nvPr>
            <p:ph idx="4294967295" type="title"/>
          </p:nvPr>
        </p:nvSpPr>
        <p:spPr>
          <a:xfrm>
            <a:off x="1228726" y="2305613"/>
            <a:ext cx="51488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7</a:t>
            </a:r>
            <a:endParaRPr sz="13608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217"/>
          <p:cNvSpPr txBox="1"/>
          <p:nvPr/>
        </p:nvSpPr>
        <p:spPr>
          <a:xfrm>
            <a:off x="8350344" y="2305613"/>
            <a:ext cx="27582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1792" name="Google Shape;1792;p21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3" name="Google Shape;1793;p21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218"/>
          <p:cNvSpPr txBox="1"/>
          <p:nvPr>
            <p:ph idx="4294967295" type="title"/>
          </p:nvPr>
        </p:nvSpPr>
        <p:spPr>
          <a:xfrm>
            <a:off x="1247776" y="2305613"/>
            <a:ext cx="51298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5</a:t>
            </a:r>
            <a:endParaRPr/>
          </a:p>
        </p:txBody>
      </p:sp>
      <p:sp>
        <p:nvSpPr>
          <p:cNvPr id="1799" name="Google Shape;1799;p218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800" name="Google Shape;1800;p21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21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5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p219"/>
          <p:cNvSpPr txBox="1"/>
          <p:nvPr>
            <p:ph idx="4294967295" type="title"/>
          </p:nvPr>
        </p:nvSpPr>
        <p:spPr>
          <a:xfrm>
            <a:off x="1171576" y="2305613"/>
            <a:ext cx="52060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2</a:t>
            </a:r>
            <a:endParaRPr/>
          </a:p>
        </p:txBody>
      </p:sp>
      <p:sp>
        <p:nvSpPr>
          <p:cNvPr id="1807" name="Google Shape;1807;p219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808" name="Google Shape;1808;p21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9" name="Google Shape;1809;p21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9</a:t>
            </a:r>
            <a:endParaRPr/>
          </a:p>
        </p:txBody>
      </p:sp>
      <p:sp>
        <p:nvSpPr>
          <p:cNvPr id="267" name="Google Shape;267;p22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268" name="Google Shape;268;p2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220"/>
          <p:cNvSpPr txBox="1"/>
          <p:nvPr>
            <p:ph idx="4294967295" type="title"/>
          </p:nvPr>
        </p:nvSpPr>
        <p:spPr>
          <a:xfrm>
            <a:off x="1438276" y="2305613"/>
            <a:ext cx="49393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8</a:t>
            </a:r>
            <a:endParaRPr/>
          </a:p>
        </p:txBody>
      </p:sp>
      <p:sp>
        <p:nvSpPr>
          <p:cNvPr id="1815" name="Google Shape;1815;p220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816" name="Google Shape;1816;p22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7" name="Google Shape;1817;p22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221"/>
          <p:cNvSpPr txBox="1"/>
          <p:nvPr>
            <p:ph idx="4294967295" type="title"/>
          </p:nvPr>
        </p:nvSpPr>
        <p:spPr>
          <a:xfrm>
            <a:off x="1314450" y="2305613"/>
            <a:ext cx="50631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9</a:t>
            </a:r>
            <a:endParaRPr/>
          </a:p>
        </p:txBody>
      </p:sp>
      <p:sp>
        <p:nvSpPr>
          <p:cNvPr id="1823" name="Google Shape;1823;p221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1824" name="Google Shape;1824;p22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5" name="Google Shape;1825;p22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222"/>
          <p:cNvSpPr txBox="1"/>
          <p:nvPr>
            <p:ph idx="4294967295" type="title"/>
          </p:nvPr>
        </p:nvSpPr>
        <p:spPr>
          <a:xfrm>
            <a:off x="1095376" y="2305613"/>
            <a:ext cx="52822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3</a:t>
            </a:r>
            <a:endParaRPr/>
          </a:p>
        </p:txBody>
      </p:sp>
      <p:sp>
        <p:nvSpPr>
          <p:cNvPr id="1831" name="Google Shape;1831;p222"/>
          <p:cNvSpPr txBox="1"/>
          <p:nvPr/>
        </p:nvSpPr>
        <p:spPr>
          <a:xfrm>
            <a:off x="8350344" y="233578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832" name="Google Shape;1832;p22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3" name="Google Shape;1833;p22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7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223"/>
          <p:cNvSpPr txBox="1"/>
          <p:nvPr>
            <p:ph idx="4294967295" type="title"/>
          </p:nvPr>
        </p:nvSpPr>
        <p:spPr>
          <a:xfrm>
            <a:off x="1362075" y="2305613"/>
            <a:ext cx="50155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</a:t>
            </a:r>
            <a:endParaRPr/>
          </a:p>
        </p:txBody>
      </p:sp>
      <p:sp>
        <p:nvSpPr>
          <p:cNvPr id="1839" name="Google Shape;1839;p223"/>
          <p:cNvSpPr txBox="1"/>
          <p:nvPr/>
        </p:nvSpPr>
        <p:spPr>
          <a:xfrm>
            <a:off x="8350344" y="234314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840" name="Google Shape;1840;p22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1" name="Google Shape;1841;p22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5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Google Shape;1846;p224"/>
          <p:cNvSpPr txBox="1"/>
          <p:nvPr>
            <p:ph idx="4294967295" type="title"/>
          </p:nvPr>
        </p:nvSpPr>
        <p:spPr>
          <a:xfrm>
            <a:off x="1238250" y="2305613"/>
            <a:ext cx="51393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4</a:t>
            </a:r>
            <a:endParaRPr/>
          </a:p>
        </p:txBody>
      </p:sp>
      <p:sp>
        <p:nvSpPr>
          <p:cNvPr id="1847" name="Google Shape;1847;p224"/>
          <p:cNvSpPr txBox="1"/>
          <p:nvPr/>
        </p:nvSpPr>
        <p:spPr>
          <a:xfrm>
            <a:off x="8350344" y="232926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1848" name="Google Shape;1848;p22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9" name="Google Shape;1849;p22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225"/>
          <p:cNvSpPr txBox="1"/>
          <p:nvPr>
            <p:ph idx="4294967295" type="title"/>
          </p:nvPr>
        </p:nvSpPr>
        <p:spPr>
          <a:xfrm>
            <a:off x="1057275" y="2305613"/>
            <a:ext cx="53203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12</a:t>
            </a:r>
            <a:endParaRPr/>
          </a:p>
        </p:txBody>
      </p:sp>
      <p:sp>
        <p:nvSpPr>
          <p:cNvPr id="1855" name="Google Shape;1855;p225"/>
          <p:cNvSpPr txBox="1"/>
          <p:nvPr/>
        </p:nvSpPr>
        <p:spPr>
          <a:xfrm>
            <a:off x="8350344" y="2305612"/>
            <a:ext cx="242680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1856" name="Google Shape;1856;p22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7" name="Google Shape;1857;p22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226"/>
          <p:cNvSpPr txBox="1"/>
          <p:nvPr>
            <p:ph idx="4294967295" type="title"/>
          </p:nvPr>
        </p:nvSpPr>
        <p:spPr>
          <a:xfrm>
            <a:off x="857250" y="2305613"/>
            <a:ext cx="552036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5</a:t>
            </a:r>
            <a:endParaRPr/>
          </a:p>
        </p:txBody>
      </p:sp>
      <p:sp>
        <p:nvSpPr>
          <p:cNvPr id="1863" name="Google Shape;1863;p226"/>
          <p:cNvSpPr txBox="1"/>
          <p:nvPr/>
        </p:nvSpPr>
        <p:spPr>
          <a:xfrm>
            <a:off x="8350344" y="2324097"/>
            <a:ext cx="283099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1864" name="Google Shape;1864;p22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p22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227"/>
          <p:cNvSpPr txBox="1"/>
          <p:nvPr>
            <p:ph idx="4294967295" type="title"/>
          </p:nvPr>
        </p:nvSpPr>
        <p:spPr>
          <a:xfrm>
            <a:off x="1209676" y="2305613"/>
            <a:ext cx="51679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2</a:t>
            </a:r>
            <a:endParaRPr/>
          </a:p>
        </p:txBody>
      </p:sp>
      <p:sp>
        <p:nvSpPr>
          <p:cNvPr id="1871" name="Google Shape;1871;p227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872" name="Google Shape;1872;p22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3" name="Google Shape;1873;p22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7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p228"/>
          <p:cNvSpPr txBox="1"/>
          <p:nvPr>
            <p:ph idx="4294967295" type="title"/>
          </p:nvPr>
        </p:nvSpPr>
        <p:spPr>
          <a:xfrm>
            <a:off x="1114426" y="2305613"/>
            <a:ext cx="52631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11</a:t>
            </a:r>
            <a:endParaRPr/>
          </a:p>
        </p:txBody>
      </p:sp>
      <p:sp>
        <p:nvSpPr>
          <p:cNvPr id="1879" name="Google Shape;1879;p228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880" name="Google Shape;1880;p22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1" name="Google Shape;1881;p22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229"/>
          <p:cNvSpPr txBox="1"/>
          <p:nvPr>
            <p:ph idx="4294967295" type="title"/>
          </p:nvPr>
        </p:nvSpPr>
        <p:spPr>
          <a:xfrm>
            <a:off x="1019176" y="2305613"/>
            <a:ext cx="53584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7</a:t>
            </a:r>
            <a:endParaRPr/>
          </a:p>
        </p:txBody>
      </p:sp>
      <p:sp>
        <p:nvSpPr>
          <p:cNvPr id="1887" name="Google Shape;1887;p229"/>
          <p:cNvSpPr txBox="1"/>
          <p:nvPr/>
        </p:nvSpPr>
        <p:spPr>
          <a:xfrm>
            <a:off x="8346390" y="2365951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1888" name="Google Shape;1888;p22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22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3"/>
          <p:cNvSpPr txBox="1"/>
          <p:nvPr>
            <p:ph idx="4294967295" type="title"/>
          </p:nvPr>
        </p:nvSpPr>
        <p:spPr>
          <a:xfrm>
            <a:off x="1227667" y="2305613"/>
            <a:ext cx="5149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12</a:t>
            </a:r>
            <a:endParaRPr/>
          </a:p>
        </p:txBody>
      </p:sp>
      <p:sp>
        <p:nvSpPr>
          <p:cNvPr id="275" name="Google Shape;275;p23"/>
          <p:cNvSpPr txBox="1"/>
          <p:nvPr/>
        </p:nvSpPr>
        <p:spPr>
          <a:xfrm>
            <a:off x="8350344" y="2305613"/>
            <a:ext cx="242680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276" name="Google Shape;276;p2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3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Google Shape;1894;p230"/>
          <p:cNvSpPr txBox="1"/>
          <p:nvPr>
            <p:ph idx="4294967295" type="title"/>
          </p:nvPr>
        </p:nvSpPr>
        <p:spPr>
          <a:xfrm>
            <a:off x="342900" y="2305613"/>
            <a:ext cx="60347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12</a:t>
            </a:r>
            <a:endParaRPr/>
          </a:p>
        </p:txBody>
      </p:sp>
      <p:sp>
        <p:nvSpPr>
          <p:cNvPr id="1895" name="Google Shape;1895;p230"/>
          <p:cNvSpPr txBox="1"/>
          <p:nvPr/>
        </p:nvSpPr>
        <p:spPr>
          <a:xfrm>
            <a:off x="8350344" y="230504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896" name="Google Shape;1896;p23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7" name="Google Shape;1897;p23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231"/>
          <p:cNvSpPr txBox="1"/>
          <p:nvPr>
            <p:ph idx="4294967295" type="title"/>
          </p:nvPr>
        </p:nvSpPr>
        <p:spPr>
          <a:xfrm>
            <a:off x="1104900" y="2305613"/>
            <a:ext cx="52727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8</a:t>
            </a:r>
            <a:endParaRPr/>
          </a:p>
        </p:txBody>
      </p:sp>
      <p:sp>
        <p:nvSpPr>
          <p:cNvPr id="1903" name="Google Shape;1903;p231"/>
          <p:cNvSpPr txBox="1"/>
          <p:nvPr/>
        </p:nvSpPr>
        <p:spPr>
          <a:xfrm>
            <a:off x="8350344" y="2324097"/>
            <a:ext cx="27872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1904" name="Google Shape;1904;p23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5" name="Google Shape;1905;p23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232"/>
          <p:cNvSpPr txBox="1"/>
          <p:nvPr>
            <p:ph idx="4294967295" type="title"/>
          </p:nvPr>
        </p:nvSpPr>
        <p:spPr>
          <a:xfrm>
            <a:off x="1114426" y="2305613"/>
            <a:ext cx="52631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4</a:t>
            </a:r>
            <a:endParaRPr/>
          </a:p>
        </p:txBody>
      </p:sp>
      <p:sp>
        <p:nvSpPr>
          <p:cNvPr id="1911" name="Google Shape;1911;p232"/>
          <p:cNvSpPr txBox="1"/>
          <p:nvPr/>
        </p:nvSpPr>
        <p:spPr>
          <a:xfrm>
            <a:off x="8350344" y="2305613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912" name="Google Shape;1912;p23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23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233"/>
          <p:cNvSpPr txBox="1"/>
          <p:nvPr>
            <p:ph idx="4294967295" type="title"/>
          </p:nvPr>
        </p:nvSpPr>
        <p:spPr>
          <a:xfrm>
            <a:off x="1085850" y="2305613"/>
            <a:ext cx="52917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9</a:t>
            </a:r>
            <a:endParaRPr/>
          </a:p>
        </p:txBody>
      </p:sp>
      <p:sp>
        <p:nvSpPr>
          <p:cNvPr id="1919" name="Google Shape;1919;p233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1920" name="Google Shape;1920;p23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1" name="Google Shape;1921;p23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5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p234"/>
          <p:cNvSpPr txBox="1"/>
          <p:nvPr>
            <p:ph idx="4294967295" type="title"/>
          </p:nvPr>
        </p:nvSpPr>
        <p:spPr>
          <a:xfrm>
            <a:off x="1343026" y="2305613"/>
            <a:ext cx="50345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7</a:t>
            </a:r>
            <a:endParaRPr/>
          </a:p>
        </p:txBody>
      </p:sp>
      <p:sp>
        <p:nvSpPr>
          <p:cNvPr id="1927" name="Google Shape;1927;p234"/>
          <p:cNvSpPr txBox="1"/>
          <p:nvPr/>
        </p:nvSpPr>
        <p:spPr>
          <a:xfrm>
            <a:off x="8350344" y="2305612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1928" name="Google Shape;1928;p23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9" name="Google Shape;1929;p23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235"/>
          <p:cNvSpPr txBox="1"/>
          <p:nvPr>
            <p:ph idx="4294967295" type="title"/>
          </p:nvPr>
        </p:nvSpPr>
        <p:spPr>
          <a:xfrm>
            <a:off x="895350" y="2305613"/>
            <a:ext cx="54822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10</a:t>
            </a:r>
            <a:endParaRPr/>
          </a:p>
        </p:txBody>
      </p:sp>
      <p:sp>
        <p:nvSpPr>
          <p:cNvPr id="1935" name="Google Shape;1935;p235"/>
          <p:cNvSpPr txBox="1"/>
          <p:nvPr/>
        </p:nvSpPr>
        <p:spPr>
          <a:xfrm>
            <a:off x="8350344" y="2333621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1936" name="Google Shape;1936;p23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7" name="Google Shape;1937;p23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236"/>
          <p:cNvSpPr txBox="1"/>
          <p:nvPr>
            <p:ph idx="4294967295" type="title"/>
          </p:nvPr>
        </p:nvSpPr>
        <p:spPr>
          <a:xfrm>
            <a:off x="895350" y="2305613"/>
            <a:ext cx="54822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4</a:t>
            </a:r>
            <a:endParaRPr/>
          </a:p>
        </p:txBody>
      </p:sp>
      <p:sp>
        <p:nvSpPr>
          <p:cNvPr id="1943" name="Google Shape;1943;p236"/>
          <p:cNvSpPr txBox="1"/>
          <p:nvPr/>
        </p:nvSpPr>
        <p:spPr>
          <a:xfrm>
            <a:off x="8350344" y="2314571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1944" name="Google Shape;1944;p23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5" name="Google Shape;1945;p23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237"/>
          <p:cNvSpPr txBox="1"/>
          <p:nvPr>
            <p:ph idx="4294967295" type="title"/>
          </p:nvPr>
        </p:nvSpPr>
        <p:spPr>
          <a:xfrm>
            <a:off x="1228726" y="2305613"/>
            <a:ext cx="51488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2</a:t>
            </a:r>
            <a:endParaRPr/>
          </a:p>
        </p:txBody>
      </p:sp>
      <p:sp>
        <p:nvSpPr>
          <p:cNvPr id="1951" name="Google Shape;1951;p237"/>
          <p:cNvSpPr txBox="1"/>
          <p:nvPr/>
        </p:nvSpPr>
        <p:spPr>
          <a:xfrm>
            <a:off x="8350343" y="2305614"/>
            <a:ext cx="124133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952" name="Google Shape;1952;p23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3" name="Google Shape;1953;p23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238"/>
          <p:cNvSpPr txBox="1"/>
          <p:nvPr>
            <p:ph idx="4294967295" type="title"/>
          </p:nvPr>
        </p:nvSpPr>
        <p:spPr>
          <a:xfrm>
            <a:off x="1323975" y="2305613"/>
            <a:ext cx="50536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11</a:t>
            </a:r>
            <a:endParaRPr/>
          </a:p>
        </p:txBody>
      </p:sp>
      <p:sp>
        <p:nvSpPr>
          <p:cNvPr id="1959" name="Google Shape;1959;p238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1960" name="Google Shape;1960;p23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1" name="Google Shape;1961;p23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239"/>
          <p:cNvSpPr txBox="1"/>
          <p:nvPr>
            <p:ph idx="4294967295" type="title"/>
          </p:nvPr>
        </p:nvSpPr>
        <p:spPr>
          <a:xfrm>
            <a:off x="971550" y="2305615"/>
            <a:ext cx="5406062" cy="22467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8</a:t>
            </a:r>
            <a:endParaRPr/>
          </a:p>
        </p:txBody>
      </p:sp>
      <p:sp>
        <p:nvSpPr>
          <p:cNvPr id="1967" name="Google Shape;1967;p239"/>
          <p:cNvSpPr txBox="1"/>
          <p:nvPr/>
        </p:nvSpPr>
        <p:spPr>
          <a:xfrm>
            <a:off x="8350344" y="2305613"/>
            <a:ext cx="127076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968" name="Google Shape;1968;p23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9" name="Google Shape;1969;p23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4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2</a:t>
            </a:r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8350344" y="2314570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84" name="Google Shape;284;p2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240"/>
          <p:cNvSpPr txBox="1"/>
          <p:nvPr>
            <p:ph idx="4294967295" type="title"/>
          </p:nvPr>
        </p:nvSpPr>
        <p:spPr>
          <a:xfrm>
            <a:off x="1181100" y="2305613"/>
            <a:ext cx="51965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7</a:t>
            </a:r>
            <a:endParaRPr/>
          </a:p>
        </p:txBody>
      </p:sp>
      <p:sp>
        <p:nvSpPr>
          <p:cNvPr id="1975" name="Google Shape;1975;p240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976" name="Google Shape;1976;p24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7" name="Google Shape;1977;p24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241"/>
          <p:cNvSpPr txBox="1"/>
          <p:nvPr>
            <p:ph idx="4294967295" type="title"/>
          </p:nvPr>
        </p:nvSpPr>
        <p:spPr>
          <a:xfrm>
            <a:off x="1047750" y="2305613"/>
            <a:ext cx="53298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12</a:t>
            </a:r>
            <a:endParaRPr/>
          </a:p>
        </p:txBody>
      </p:sp>
      <p:sp>
        <p:nvSpPr>
          <p:cNvPr id="1983" name="Google Shape;1983;p241"/>
          <p:cNvSpPr txBox="1"/>
          <p:nvPr/>
        </p:nvSpPr>
        <p:spPr>
          <a:xfrm>
            <a:off x="8350344" y="2300688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1984" name="Google Shape;1984;p24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24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242"/>
          <p:cNvSpPr txBox="1"/>
          <p:nvPr>
            <p:ph idx="4294967295" type="title"/>
          </p:nvPr>
        </p:nvSpPr>
        <p:spPr>
          <a:xfrm>
            <a:off x="1171576" y="2305613"/>
            <a:ext cx="52060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3</a:t>
            </a:r>
            <a:endParaRPr/>
          </a:p>
        </p:txBody>
      </p:sp>
      <p:sp>
        <p:nvSpPr>
          <p:cNvPr id="1991" name="Google Shape;1991;p242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992" name="Google Shape;1992;p24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3" name="Google Shape;1993;p24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243"/>
          <p:cNvSpPr txBox="1"/>
          <p:nvPr>
            <p:ph idx="4294967295" type="title"/>
          </p:nvPr>
        </p:nvSpPr>
        <p:spPr>
          <a:xfrm>
            <a:off x="952500" y="2365949"/>
            <a:ext cx="5425111" cy="2186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9</a:t>
            </a:r>
            <a:endParaRPr/>
          </a:p>
        </p:txBody>
      </p:sp>
      <p:sp>
        <p:nvSpPr>
          <p:cNvPr id="1999" name="Google Shape;1999;p243"/>
          <p:cNvSpPr txBox="1"/>
          <p:nvPr/>
        </p:nvSpPr>
        <p:spPr>
          <a:xfrm>
            <a:off x="8350344" y="2365950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2000" name="Google Shape;2000;p24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1" name="Google Shape;2001;p24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244"/>
          <p:cNvSpPr txBox="1"/>
          <p:nvPr>
            <p:ph idx="4294967295" type="title"/>
          </p:nvPr>
        </p:nvSpPr>
        <p:spPr>
          <a:xfrm>
            <a:off x="942976" y="2305613"/>
            <a:ext cx="54346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3</a:t>
            </a:r>
            <a:endParaRPr/>
          </a:p>
        </p:txBody>
      </p:sp>
      <p:sp>
        <p:nvSpPr>
          <p:cNvPr id="2007" name="Google Shape;2007;p244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2008" name="Google Shape;2008;p24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9" name="Google Shape;2009;p24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p245"/>
          <p:cNvSpPr txBox="1"/>
          <p:nvPr>
            <p:ph idx="4294967295" type="title"/>
          </p:nvPr>
        </p:nvSpPr>
        <p:spPr>
          <a:xfrm>
            <a:off x="1419226" y="2305613"/>
            <a:ext cx="49583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9</a:t>
            </a:r>
            <a:endParaRPr/>
          </a:p>
        </p:txBody>
      </p:sp>
      <p:sp>
        <p:nvSpPr>
          <p:cNvPr id="2015" name="Google Shape;2015;p245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2016" name="Google Shape;2016;p24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7" name="Google Shape;2017;p24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246"/>
          <p:cNvSpPr txBox="1"/>
          <p:nvPr>
            <p:ph idx="4294967295" type="title"/>
          </p:nvPr>
        </p:nvSpPr>
        <p:spPr>
          <a:xfrm>
            <a:off x="1352550" y="2305613"/>
            <a:ext cx="5025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</a:t>
            </a:r>
            <a:endParaRPr/>
          </a:p>
        </p:txBody>
      </p:sp>
      <p:sp>
        <p:nvSpPr>
          <p:cNvPr id="2023" name="Google Shape;2023;p246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024" name="Google Shape;2024;p24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5" name="Google Shape;2025;p24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247"/>
          <p:cNvSpPr txBox="1"/>
          <p:nvPr>
            <p:ph type="title"/>
          </p:nvPr>
        </p:nvSpPr>
        <p:spPr>
          <a:xfrm>
            <a:off x="0" y="1906438"/>
            <a:ext cx="12192000" cy="1922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</a:pPr>
            <a:r>
              <a:rPr lang="en-US" sz="12000"/>
              <a:t>WONDERFUL! ☺ </a:t>
            </a:r>
            <a:endParaRPr/>
          </a:p>
        </p:txBody>
      </p:sp>
      <p:sp>
        <p:nvSpPr>
          <p:cNvPr id="2031" name="Google Shape;2031;p24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32" name="Google Shape;2032;p24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p248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Tables 5 - 8</a:t>
            </a:r>
            <a:endParaRPr/>
          </a:p>
        </p:txBody>
      </p:sp>
      <p:sp>
        <p:nvSpPr>
          <p:cNvPr id="2038" name="Google Shape;2038;p24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2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p249"/>
          <p:cNvSpPr txBox="1"/>
          <p:nvPr>
            <p:ph idx="4294967295" type="title"/>
          </p:nvPr>
        </p:nvSpPr>
        <p:spPr>
          <a:xfrm>
            <a:off x="1352550" y="2305613"/>
            <a:ext cx="5025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</a:t>
            </a:r>
            <a:endParaRPr/>
          </a:p>
        </p:txBody>
      </p:sp>
      <p:sp>
        <p:nvSpPr>
          <p:cNvPr id="2044" name="Google Shape;2044;p249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045" name="Google Shape;2045;p24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6" name="Google Shape;2046;p24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5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6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8350344" y="2365950"/>
            <a:ext cx="132371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92" name="Google Shape;292;p2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250"/>
          <p:cNvSpPr txBox="1"/>
          <p:nvPr>
            <p:ph idx="4294967295" type="title"/>
          </p:nvPr>
        </p:nvSpPr>
        <p:spPr>
          <a:xfrm>
            <a:off x="847725" y="2305613"/>
            <a:ext cx="5529887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11</a:t>
            </a:r>
            <a:endParaRPr/>
          </a:p>
        </p:txBody>
      </p:sp>
      <p:sp>
        <p:nvSpPr>
          <p:cNvPr id="2052" name="Google Shape;2052;p250"/>
          <p:cNvSpPr txBox="1"/>
          <p:nvPr/>
        </p:nvSpPr>
        <p:spPr>
          <a:xfrm>
            <a:off x="8350344" y="2305615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2053" name="Google Shape;2053;p25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4" name="Google Shape;2054;p25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251"/>
          <p:cNvSpPr txBox="1"/>
          <p:nvPr>
            <p:ph idx="4294967295" type="title"/>
          </p:nvPr>
        </p:nvSpPr>
        <p:spPr>
          <a:xfrm>
            <a:off x="1314450" y="2305613"/>
            <a:ext cx="50631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7</a:t>
            </a:r>
            <a:endParaRPr/>
          </a:p>
        </p:txBody>
      </p:sp>
      <p:sp>
        <p:nvSpPr>
          <p:cNvPr id="2060" name="Google Shape;2060;p251"/>
          <p:cNvSpPr txBox="1"/>
          <p:nvPr/>
        </p:nvSpPr>
        <p:spPr>
          <a:xfrm>
            <a:off x="8350344" y="2305613"/>
            <a:ext cx="25804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2061" name="Google Shape;2061;p25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2" name="Google Shape;2062;p25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252"/>
          <p:cNvSpPr txBox="1"/>
          <p:nvPr>
            <p:ph idx="4294967295" type="title"/>
          </p:nvPr>
        </p:nvSpPr>
        <p:spPr>
          <a:xfrm>
            <a:off x="1028700" y="2305613"/>
            <a:ext cx="53489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10</a:t>
            </a:r>
            <a:endParaRPr/>
          </a:p>
        </p:txBody>
      </p:sp>
      <p:sp>
        <p:nvSpPr>
          <p:cNvPr id="2068" name="Google Shape;2068;p252"/>
          <p:cNvSpPr txBox="1"/>
          <p:nvPr/>
        </p:nvSpPr>
        <p:spPr>
          <a:xfrm>
            <a:off x="8350344" y="2305614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2069" name="Google Shape;2069;p25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0" name="Google Shape;2070;p25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4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p253"/>
          <p:cNvSpPr txBox="1"/>
          <p:nvPr>
            <p:ph idx="4294967295" type="title"/>
          </p:nvPr>
        </p:nvSpPr>
        <p:spPr>
          <a:xfrm>
            <a:off x="1143000" y="2305613"/>
            <a:ext cx="5234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9</a:t>
            </a:r>
            <a:endParaRPr/>
          </a:p>
        </p:txBody>
      </p:sp>
      <p:sp>
        <p:nvSpPr>
          <p:cNvPr id="2076" name="Google Shape;2076;p253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2077" name="Google Shape;2077;p25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8" name="Google Shape;2078;p25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2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254"/>
          <p:cNvSpPr txBox="1"/>
          <p:nvPr>
            <p:ph idx="4294967295" type="title"/>
          </p:nvPr>
        </p:nvSpPr>
        <p:spPr>
          <a:xfrm>
            <a:off x="552450" y="2305613"/>
            <a:ext cx="58251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12</a:t>
            </a:r>
            <a:endParaRPr/>
          </a:p>
        </p:txBody>
      </p:sp>
      <p:sp>
        <p:nvSpPr>
          <p:cNvPr id="2084" name="Google Shape;2084;p254"/>
          <p:cNvSpPr txBox="1"/>
          <p:nvPr/>
        </p:nvSpPr>
        <p:spPr>
          <a:xfrm>
            <a:off x="8350344" y="2305612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2085" name="Google Shape;2085;p25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25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0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p255"/>
          <p:cNvSpPr txBox="1"/>
          <p:nvPr>
            <p:ph idx="4294967295" type="title"/>
          </p:nvPr>
        </p:nvSpPr>
        <p:spPr>
          <a:xfrm>
            <a:off x="1381125" y="2305613"/>
            <a:ext cx="4996487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11</a:t>
            </a:r>
            <a:endParaRPr/>
          </a:p>
        </p:txBody>
      </p:sp>
      <p:sp>
        <p:nvSpPr>
          <p:cNvPr id="2092" name="Google Shape;2092;p255"/>
          <p:cNvSpPr txBox="1"/>
          <p:nvPr/>
        </p:nvSpPr>
        <p:spPr>
          <a:xfrm>
            <a:off x="8350344" y="231457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2093" name="Google Shape;2093;p25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4" name="Google Shape;2094;p25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8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256"/>
          <p:cNvSpPr txBox="1"/>
          <p:nvPr>
            <p:ph idx="4294967295" type="title"/>
          </p:nvPr>
        </p:nvSpPr>
        <p:spPr>
          <a:xfrm>
            <a:off x="1209676" y="2305613"/>
            <a:ext cx="51679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3</a:t>
            </a:r>
            <a:endParaRPr/>
          </a:p>
        </p:txBody>
      </p:sp>
      <p:sp>
        <p:nvSpPr>
          <p:cNvPr id="2100" name="Google Shape;2100;p256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2101" name="Google Shape;2101;p25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2" name="Google Shape;2102;p25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6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257"/>
          <p:cNvSpPr txBox="1"/>
          <p:nvPr>
            <p:ph idx="4294967295" type="title"/>
          </p:nvPr>
        </p:nvSpPr>
        <p:spPr>
          <a:xfrm>
            <a:off x="1057275" y="2305613"/>
            <a:ext cx="53203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12</a:t>
            </a:r>
            <a:endParaRPr/>
          </a:p>
        </p:txBody>
      </p:sp>
      <p:sp>
        <p:nvSpPr>
          <p:cNvPr id="2108" name="Google Shape;2108;p257"/>
          <p:cNvSpPr txBox="1"/>
          <p:nvPr/>
        </p:nvSpPr>
        <p:spPr>
          <a:xfrm>
            <a:off x="8350344" y="2305613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2109" name="Google Shape;2109;p25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0" name="Google Shape;2110;p25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258"/>
          <p:cNvSpPr txBox="1"/>
          <p:nvPr>
            <p:ph idx="4294967295" type="title"/>
          </p:nvPr>
        </p:nvSpPr>
        <p:spPr>
          <a:xfrm>
            <a:off x="1343026" y="2305613"/>
            <a:ext cx="50345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6</a:t>
            </a:r>
            <a:endParaRPr/>
          </a:p>
        </p:txBody>
      </p:sp>
      <p:sp>
        <p:nvSpPr>
          <p:cNvPr id="2116" name="Google Shape;2116;p258"/>
          <p:cNvSpPr txBox="1"/>
          <p:nvPr/>
        </p:nvSpPr>
        <p:spPr>
          <a:xfrm>
            <a:off x="8350344" y="2305613"/>
            <a:ext cx="300104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2117" name="Google Shape;2117;p25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8" name="Google Shape;2118;p25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259"/>
          <p:cNvSpPr txBox="1"/>
          <p:nvPr>
            <p:ph idx="4294967295" type="title"/>
          </p:nvPr>
        </p:nvSpPr>
        <p:spPr>
          <a:xfrm>
            <a:off x="1171576" y="2305613"/>
            <a:ext cx="52060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7</a:t>
            </a:r>
            <a:endParaRPr/>
          </a:p>
        </p:txBody>
      </p:sp>
      <p:sp>
        <p:nvSpPr>
          <p:cNvPr id="2124" name="Google Shape;2124;p259"/>
          <p:cNvSpPr txBox="1"/>
          <p:nvPr/>
        </p:nvSpPr>
        <p:spPr>
          <a:xfrm>
            <a:off x="8350344" y="2305614"/>
            <a:ext cx="27074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2125" name="Google Shape;2125;p25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6" name="Google Shape;2126;p25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"/>
          <p:cNvSpPr txBox="1"/>
          <p:nvPr>
            <p:ph idx="4294967295" type="title"/>
          </p:nvPr>
        </p:nvSpPr>
        <p:spPr>
          <a:xfrm>
            <a:off x="942976" y="2305613"/>
            <a:ext cx="543463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10</a:t>
            </a:r>
            <a:endParaRPr/>
          </a:p>
        </p:txBody>
      </p:sp>
      <p:sp>
        <p:nvSpPr>
          <p:cNvPr id="299" name="Google Shape;299;p26"/>
          <p:cNvSpPr txBox="1"/>
          <p:nvPr/>
        </p:nvSpPr>
        <p:spPr>
          <a:xfrm>
            <a:off x="8350344" y="2346895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300" name="Google Shape;300;p2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0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p260"/>
          <p:cNvSpPr txBox="1"/>
          <p:nvPr>
            <p:ph idx="4294967295" type="title"/>
          </p:nvPr>
        </p:nvSpPr>
        <p:spPr>
          <a:xfrm>
            <a:off x="1409700" y="2305615"/>
            <a:ext cx="49679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7</a:t>
            </a:r>
            <a:endParaRPr/>
          </a:p>
        </p:txBody>
      </p:sp>
      <p:sp>
        <p:nvSpPr>
          <p:cNvPr id="2132" name="Google Shape;2132;p260"/>
          <p:cNvSpPr txBox="1"/>
          <p:nvPr/>
        </p:nvSpPr>
        <p:spPr>
          <a:xfrm>
            <a:off x="8350344" y="2305614"/>
            <a:ext cx="26058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endParaRPr/>
          </a:p>
        </p:txBody>
      </p:sp>
      <p:sp>
        <p:nvSpPr>
          <p:cNvPr id="2133" name="Google Shape;2133;p26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4" name="Google Shape;2134;p26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261"/>
          <p:cNvSpPr txBox="1"/>
          <p:nvPr>
            <p:ph idx="4294967295" type="title"/>
          </p:nvPr>
        </p:nvSpPr>
        <p:spPr>
          <a:xfrm>
            <a:off x="1076325" y="2305613"/>
            <a:ext cx="53012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10</a:t>
            </a:r>
            <a:endParaRPr/>
          </a:p>
        </p:txBody>
      </p:sp>
      <p:sp>
        <p:nvSpPr>
          <p:cNvPr id="2140" name="Google Shape;2140;p261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2141" name="Google Shape;2141;p26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2" name="Google Shape;2142;p26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6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262"/>
          <p:cNvSpPr txBox="1"/>
          <p:nvPr>
            <p:ph idx="4294967295" type="title"/>
          </p:nvPr>
        </p:nvSpPr>
        <p:spPr>
          <a:xfrm>
            <a:off x="1304926" y="2305613"/>
            <a:ext cx="50726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2</a:t>
            </a:r>
            <a:endParaRPr/>
          </a:p>
        </p:txBody>
      </p:sp>
      <p:sp>
        <p:nvSpPr>
          <p:cNvPr id="2148" name="Google Shape;2148;p262"/>
          <p:cNvSpPr txBox="1"/>
          <p:nvPr/>
        </p:nvSpPr>
        <p:spPr>
          <a:xfrm>
            <a:off x="8350344" y="2305613"/>
            <a:ext cx="313621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2149" name="Google Shape;2149;p26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" name="Google Shape;2150;p26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263"/>
          <p:cNvSpPr txBox="1"/>
          <p:nvPr>
            <p:ph idx="4294967295" type="title"/>
          </p:nvPr>
        </p:nvSpPr>
        <p:spPr>
          <a:xfrm>
            <a:off x="1276350" y="2305613"/>
            <a:ext cx="51012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6 x 2</a:t>
            </a:r>
            <a:endParaRPr/>
          </a:p>
        </p:txBody>
      </p:sp>
      <p:sp>
        <p:nvSpPr>
          <p:cNvPr id="2156" name="Google Shape;2156;p263"/>
          <p:cNvSpPr txBox="1"/>
          <p:nvPr/>
        </p:nvSpPr>
        <p:spPr>
          <a:xfrm>
            <a:off x="8350344" y="2365951"/>
            <a:ext cx="265103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2157" name="Google Shape;2157;p26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8" name="Google Shape;2158;p26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2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264"/>
          <p:cNvSpPr txBox="1"/>
          <p:nvPr>
            <p:ph idx="4294967295" type="title"/>
          </p:nvPr>
        </p:nvSpPr>
        <p:spPr>
          <a:xfrm>
            <a:off x="1304926" y="2305613"/>
            <a:ext cx="50726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3</a:t>
            </a:r>
            <a:endParaRPr/>
          </a:p>
        </p:txBody>
      </p:sp>
      <p:sp>
        <p:nvSpPr>
          <p:cNvPr id="2164" name="Google Shape;2164;p264"/>
          <p:cNvSpPr txBox="1"/>
          <p:nvPr/>
        </p:nvSpPr>
        <p:spPr>
          <a:xfrm>
            <a:off x="8350344" y="2305046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2165" name="Google Shape;2165;p26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6" name="Google Shape;2166;p26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0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265"/>
          <p:cNvSpPr txBox="1"/>
          <p:nvPr>
            <p:ph idx="4294967295" type="title"/>
          </p:nvPr>
        </p:nvSpPr>
        <p:spPr>
          <a:xfrm>
            <a:off x="876300" y="2305613"/>
            <a:ext cx="55013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9</a:t>
            </a:r>
            <a:endParaRPr/>
          </a:p>
        </p:txBody>
      </p:sp>
      <p:sp>
        <p:nvSpPr>
          <p:cNvPr id="2172" name="Google Shape;2172;p265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2173" name="Google Shape;2173;p26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4" name="Google Shape;2174;p26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8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p266"/>
          <p:cNvSpPr txBox="1"/>
          <p:nvPr>
            <p:ph idx="4294967295" type="title"/>
          </p:nvPr>
        </p:nvSpPr>
        <p:spPr>
          <a:xfrm>
            <a:off x="1171575" y="2305613"/>
            <a:ext cx="52060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</a:t>
            </a:r>
            <a:endParaRPr/>
          </a:p>
        </p:txBody>
      </p:sp>
      <p:sp>
        <p:nvSpPr>
          <p:cNvPr id="2180" name="Google Shape;2180;p266"/>
          <p:cNvSpPr txBox="1"/>
          <p:nvPr/>
        </p:nvSpPr>
        <p:spPr>
          <a:xfrm>
            <a:off x="8350344" y="2295521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2181" name="Google Shape;2181;p26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2" name="Google Shape;2182;p26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6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p267"/>
          <p:cNvSpPr txBox="1"/>
          <p:nvPr>
            <p:ph idx="4294967295" type="title"/>
          </p:nvPr>
        </p:nvSpPr>
        <p:spPr>
          <a:xfrm>
            <a:off x="1352550" y="2305613"/>
            <a:ext cx="50250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4</a:t>
            </a:r>
            <a:endParaRPr/>
          </a:p>
        </p:txBody>
      </p:sp>
      <p:sp>
        <p:nvSpPr>
          <p:cNvPr id="2188" name="Google Shape;2188;p267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2189" name="Google Shape;2189;p26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0" name="Google Shape;2190;p26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4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p268"/>
          <p:cNvSpPr txBox="1"/>
          <p:nvPr>
            <p:ph idx="4294967295" type="title"/>
          </p:nvPr>
        </p:nvSpPr>
        <p:spPr>
          <a:xfrm>
            <a:off x="971550" y="2305613"/>
            <a:ext cx="540606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8</a:t>
            </a:r>
            <a:endParaRPr/>
          </a:p>
        </p:txBody>
      </p:sp>
      <p:sp>
        <p:nvSpPr>
          <p:cNvPr id="2196" name="Google Shape;2196;p268"/>
          <p:cNvSpPr txBox="1"/>
          <p:nvPr/>
        </p:nvSpPr>
        <p:spPr>
          <a:xfrm>
            <a:off x="8350344" y="2333622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/>
          </a:p>
        </p:txBody>
      </p:sp>
      <p:sp>
        <p:nvSpPr>
          <p:cNvPr id="2197" name="Google Shape;2197;p26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8" name="Google Shape;2198;p26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2" name="Shape 2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3" name="Google Shape;2203;p269"/>
          <p:cNvSpPr txBox="1"/>
          <p:nvPr>
            <p:ph idx="4294967295" type="title"/>
          </p:nvPr>
        </p:nvSpPr>
        <p:spPr>
          <a:xfrm>
            <a:off x="1047750" y="2305613"/>
            <a:ext cx="532986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11</a:t>
            </a:r>
            <a:endParaRPr/>
          </a:p>
        </p:txBody>
      </p:sp>
      <p:sp>
        <p:nvSpPr>
          <p:cNvPr id="2204" name="Google Shape;2204;p269"/>
          <p:cNvSpPr txBox="1"/>
          <p:nvPr/>
        </p:nvSpPr>
        <p:spPr>
          <a:xfrm>
            <a:off x="8350344" y="230561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2205" name="Google Shape;2205;p26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6" name="Google Shape;2206;p26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4</a:t>
            </a:r>
            <a:endParaRPr/>
          </a:p>
        </p:txBody>
      </p:sp>
      <p:sp>
        <p:nvSpPr>
          <p:cNvPr id="307" name="Google Shape;307;p27"/>
          <p:cNvSpPr txBox="1"/>
          <p:nvPr/>
        </p:nvSpPr>
        <p:spPr>
          <a:xfrm>
            <a:off x="8350344" y="2305612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08" name="Google Shape;308;p2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0" name="Shape 2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" name="Google Shape;2211;p270"/>
          <p:cNvSpPr txBox="1"/>
          <p:nvPr>
            <p:ph idx="4294967295" type="title"/>
          </p:nvPr>
        </p:nvSpPr>
        <p:spPr>
          <a:xfrm>
            <a:off x="990600" y="2305613"/>
            <a:ext cx="5387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3</a:t>
            </a:r>
            <a:endParaRPr/>
          </a:p>
        </p:txBody>
      </p:sp>
      <p:sp>
        <p:nvSpPr>
          <p:cNvPr id="2212" name="Google Shape;2212;p270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2213" name="Google Shape;2213;p27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4" name="Google Shape;2214;p27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271"/>
          <p:cNvSpPr txBox="1"/>
          <p:nvPr>
            <p:ph idx="4294967295" type="title"/>
          </p:nvPr>
        </p:nvSpPr>
        <p:spPr>
          <a:xfrm>
            <a:off x="1143000" y="2305613"/>
            <a:ext cx="52346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5</a:t>
            </a:r>
            <a:endParaRPr/>
          </a:p>
        </p:txBody>
      </p:sp>
      <p:sp>
        <p:nvSpPr>
          <p:cNvPr id="2220" name="Google Shape;2220;p271"/>
          <p:cNvSpPr txBox="1"/>
          <p:nvPr/>
        </p:nvSpPr>
        <p:spPr>
          <a:xfrm>
            <a:off x="8350344" y="2314572"/>
            <a:ext cx="285957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2221" name="Google Shape;2221;p27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2" name="Google Shape;2222;p27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6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p272"/>
          <p:cNvSpPr txBox="1"/>
          <p:nvPr>
            <p:ph idx="4294967295" type="title"/>
          </p:nvPr>
        </p:nvSpPr>
        <p:spPr>
          <a:xfrm>
            <a:off x="1066800" y="2305613"/>
            <a:ext cx="5310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12</a:t>
            </a:r>
            <a:endParaRPr/>
          </a:p>
        </p:txBody>
      </p:sp>
      <p:sp>
        <p:nvSpPr>
          <p:cNvPr id="2228" name="Google Shape;2228;p272"/>
          <p:cNvSpPr txBox="1"/>
          <p:nvPr/>
        </p:nvSpPr>
        <p:spPr>
          <a:xfrm>
            <a:off x="8350344" y="2305613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2229" name="Google Shape;2229;p27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0" name="Google Shape;2230;p27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273"/>
          <p:cNvSpPr txBox="1"/>
          <p:nvPr>
            <p:ph idx="4294967295" type="title"/>
          </p:nvPr>
        </p:nvSpPr>
        <p:spPr>
          <a:xfrm>
            <a:off x="742950" y="2305613"/>
            <a:ext cx="56346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2</a:t>
            </a:r>
            <a:endParaRPr/>
          </a:p>
        </p:txBody>
      </p:sp>
      <p:sp>
        <p:nvSpPr>
          <p:cNvPr id="2236" name="Google Shape;2236;p273"/>
          <p:cNvSpPr txBox="1"/>
          <p:nvPr/>
        </p:nvSpPr>
        <p:spPr>
          <a:xfrm>
            <a:off x="8350344" y="2305612"/>
            <a:ext cx="26527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2237" name="Google Shape;2237;p27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8" name="Google Shape;2238;p27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2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p274"/>
          <p:cNvSpPr txBox="1"/>
          <p:nvPr>
            <p:ph idx="4294967295" type="title"/>
          </p:nvPr>
        </p:nvSpPr>
        <p:spPr>
          <a:xfrm>
            <a:off x="942976" y="2305613"/>
            <a:ext cx="54346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6</a:t>
            </a:r>
            <a:endParaRPr/>
          </a:p>
        </p:txBody>
      </p:sp>
      <p:sp>
        <p:nvSpPr>
          <p:cNvPr id="2244" name="Google Shape;2244;p274"/>
          <p:cNvSpPr txBox="1"/>
          <p:nvPr/>
        </p:nvSpPr>
        <p:spPr>
          <a:xfrm>
            <a:off x="8350344" y="2305614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2245" name="Google Shape;2245;p27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6" name="Google Shape;2246;p27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0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Google Shape;2251;p275"/>
          <p:cNvSpPr txBox="1"/>
          <p:nvPr>
            <p:ph idx="4294967295" type="title"/>
          </p:nvPr>
        </p:nvSpPr>
        <p:spPr>
          <a:xfrm>
            <a:off x="1066800" y="2305613"/>
            <a:ext cx="53108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11</a:t>
            </a:r>
            <a:endParaRPr/>
          </a:p>
        </p:txBody>
      </p:sp>
      <p:sp>
        <p:nvSpPr>
          <p:cNvPr id="2252" name="Google Shape;2252;p275"/>
          <p:cNvSpPr txBox="1"/>
          <p:nvPr/>
        </p:nvSpPr>
        <p:spPr>
          <a:xfrm>
            <a:off x="8350344" y="2365950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2253" name="Google Shape;2253;p27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4" name="Google Shape;2254;p27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8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p276"/>
          <p:cNvSpPr txBox="1"/>
          <p:nvPr>
            <p:ph idx="4294967295" type="title"/>
          </p:nvPr>
        </p:nvSpPr>
        <p:spPr>
          <a:xfrm>
            <a:off x="1261534" y="2305613"/>
            <a:ext cx="5116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6</a:t>
            </a:r>
            <a:endParaRPr/>
          </a:p>
        </p:txBody>
      </p:sp>
      <p:sp>
        <p:nvSpPr>
          <p:cNvPr id="2260" name="Google Shape;2260;p276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2261" name="Google Shape;2261;p27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2" name="Google Shape;2262;p27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6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p277"/>
          <p:cNvSpPr txBox="1"/>
          <p:nvPr>
            <p:ph idx="4294967295" type="title"/>
          </p:nvPr>
        </p:nvSpPr>
        <p:spPr>
          <a:xfrm>
            <a:off x="1007534" y="2305613"/>
            <a:ext cx="5370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3</a:t>
            </a:r>
            <a:endParaRPr/>
          </a:p>
        </p:txBody>
      </p:sp>
      <p:sp>
        <p:nvSpPr>
          <p:cNvPr id="2268" name="Google Shape;2268;p277"/>
          <p:cNvSpPr txBox="1"/>
          <p:nvPr/>
        </p:nvSpPr>
        <p:spPr>
          <a:xfrm>
            <a:off x="8350344" y="2305612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2269" name="Google Shape;2269;p27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0" name="Google Shape;2270;p27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4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p278"/>
          <p:cNvSpPr txBox="1"/>
          <p:nvPr>
            <p:ph idx="4294967295" type="title"/>
          </p:nvPr>
        </p:nvSpPr>
        <p:spPr>
          <a:xfrm>
            <a:off x="948267" y="2305613"/>
            <a:ext cx="5429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10</a:t>
            </a:r>
            <a:endParaRPr/>
          </a:p>
        </p:txBody>
      </p:sp>
      <p:sp>
        <p:nvSpPr>
          <p:cNvPr id="2276" name="Google Shape;2276;p278"/>
          <p:cNvSpPr txBox="1"/>
          <p:nvPr/>
        </p:nvSpPr>
        <p:spPr>
          <a:xfrm>
            <a:off x="8350344" y="230561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2277" name="Google Shape;2277;p27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8" name="Google Shape;2278;p27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279"/>
          <p:cNvSpPr txBox="1"/>
          <p:nvPr>
            <p:ph idx="4294967295" type="title"/>
          </p:nvPr>
        </p:nvSpPr>
        <p:spPr>
          <a:xfrm>
            <a:off x="1278468" y="2305613"/>
            <a:ext cx="5099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9</a:t>
            </a:r>
            <a:endParaRPr/>
          </a:p>
        </p:txBody>
      </p:sp>
      <p:sp>
        <p:nvSpPr>
          <p:cNvPr id="2284" name="Google Shape;2284;p279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2285" name="Google Shape;2285;p27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6" name="Google Shape;2286;p27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7</a:t>
            </a:r>
            <a:endParaRPr/>
          </a:p>
        </p:txBody>
      </p:sp>
      <p:sp>
        <p:nvSpPr>
          <p:cNvPr id="315" name="Google Shape;315;p28"/>
          <p:cNvSpPr txBox="1"/>
          <p:nvPr/>
        </p:nvSpPr>
        <p:spPr>
          <a:xfrm>
            <a:off x="8350344" y="2305613"/>
            <a:ext cx="129723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316" name="Google Shape;316;p2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0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280"/>
          <p:cNvSpPr txBox="1"/>
          <p:nvPr>
            <p:ph idx="4294967295" type="title"/>
          </p:nvPr>
        </p:nvSpPr>
        <p:spPr>
          <a:xfrm>
            <a:off x="1337734" y="2305613"/>
            <a:ext cx="50398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4</a:t>
            </a:r>
            <a:endParaRPr/>
          </a:p>
        </p:txBody>
      </p:sp>
      <p:sp>
        <p:nvSpPr>
          <p:cNvPr id="2292" name="Google Shape;2292;p280"/>
          <p:cNvSpPr txBox="1"/>
          <p:nvPr/>
        </p:nvSpPr>
        <p:spPr>
          <a:xfrm>
            <a:off x="8350344" y="2343021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2293" name="Google Shape;2293;p28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4" name="Google Shape;2294;p28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8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p281"/>
          <p:cNvSpPr txBox="1"/>
          <p:nvPr>
            <p:ph idx="4294967295" type="title"/>
          </p:nvPr>
        </p:nvSpPr>
        <p:spPr>
          <a:xfrm>
            <a:off x="1134534" y="2305613"/>
            <a:ext cx="5243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4</a:t>
            </a:r>
            <a:endParaRPr/>
          </a:p>
        </p:txBody>
      </p:sp>
      <p:sp>
        <p:nvSpPr>
          <p:cNvPr id="2300" name="Google Shape;2300;p281"/>
          <p:cNvSpPr txBox="1"/>
          <p:nvPr/>
        </p:nvSpPr>
        <p:spPr>
          <a:xfrm>
            <a:off x="8350344" y="2309155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2301" name="Google Shape;2301;p28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2" name="Google Shape;2302;p28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6" name="Shape 2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7" name="Google Shape;2307;p282"/>
          <p:cNvSpPr txBox="1"/>
          <p:nvPr>
            <p:ph idx="4294967295" type="title"/>
          </p:nvPr>
        </p:nvSpPr>
        <p:spPr>
          <a:xfrm>
            <a:off x="1388533" y="2305613"/>
            <a:ext cx="4989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</a:t>
            </a:r>
            <a:endParaRPr/>
          </a:p>
        </p:txBody>
      </p:sp>
      <p:sp>
        <p:nvSpPr>
          <p:cNvPr id="2308" name="Google Shape;2308;p282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2309" name="Google Shape;2309;p28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0" name="Google Shape;2310;p28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4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p283"/>
          <p:cNvSpPr txBox="1"/>
          <p:nvPr>
            <p:ph idx="4294967295" type="title"/>
          </p:nvPr>
        </p:nvSpPr>
        <p:spPr>
          <a:xfrm>
            <a:off x="1083734" y="2305613"/>
            <a:ext cx="5293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8</a:t>
            </a:r>
            <a:endParaRPr/>
          </a:p>
        </p:txBody>
      </p:sp>
      <p:sp>
        <p:nvSpPr>
          <p:cNvPr id="2316" name="Google Shape;2316;p283"/>
          <p:cNvSpPr txBox="1"/>
          <p:nvPr/>
        </p:nvSpPr>
        <p:spPr>
          <a:xfrm>
            <a:off x="8350344" y="2309156"/>
            <a:ext cx="298943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2317" name="Google Shape;2317;p28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8" name="Google Shape;2318;p28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284"/>
          <p:cNvSpPr txBox="1"/>
          <p:nvPr>
            <p:ph idx="4294967295" type="title"/>
          </p:nvPr>
        </p:nvSpPr>
        <p:spPr>
          <a:xfrm>
            <a:off x="1210734" y="2305613"/>
            <a:ext cx="5166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7</a:t>
            </a:r>
            <a:endParaRPr/>
          </a:p>
        </p:txBody>
      </p:sp>
      <p:sp>
        <p:nvSpPr>
          <p:cNvPr id="2324" name="Google Shape;2324;p284"/>
          <p:cNvSpPr txBox="1"/>
          <p:nvPr/>
        </p:nvSpPr>
        <p:spPr>
          <a:xfrm>
            <a:off x="8350344" y="2305614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2325" name="Google Shape;2325;p28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6" name="Google Shape;2326;p28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0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285"/>
          <p:cNvSpPr txBox="1"/>
          <p:nvPr>
            <p:ph idx="4294967295" type="title"/>
          </p:nvPr>
        </p:nvSpPr>
        <p:spPr>
          <a:xfrm>
            <a:off x="1193800" y="2305613"/>
            <a:ext cx="51838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8</a:t>
            </a:r>
            <a:endParaRPr/>
          </a:p>
        </p:txBody>
      </p:sp>
      <p:sp>
        <p:nvSpPr>
          <p:cNvPr id="2332" name="Google Shape;2332;p285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2333" name="Google Shape;2333;p28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4" name="Google Shape;2334;p28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8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Google Shape;2339;p286"/>
          <p:cNvSpPr txBox="1"/>
          <p:nvPr>
            <p:ph idx="4294967295" type="title"/>
          </p:nvPr>
        </p:nvSpPr>
        <p:spPr>
          <a:xfrm>
            <a:off x="1329268" y="2305613"/>
            <a:ext cx="5048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9</a:t>
            </a:r>
            <a:endParaRPr/>
          </a:p>
        </p:txBody>
      </p:sp>
      <p:sp>
        <p:nvSpPr>
          <p:cNvPr id="2340" name="Google Shape;2340;p286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2341" name="Google Shape;2341;p28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2" name="Google Shape;2342;p28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6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p287"/>
          <p:cNvSpPr txBox="1"/>
          <p:nvPr>
            <p:ph idx="4294967295" type="title"/>
          </p:nvPr>
        </p:nvSpPr>
        <p:spPr>
          <a:xfrm>
            <a:off x="1303868" y="2305613"/>
            <a:ext cx="5073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6</a:t>
            </a:r>
            <a:endParaRPr/>
          </a:p>
        </p:txBody>
      </p:sp>
      <p:sp>
        <p:nvSpPr>
          <p:cNvPr id="2348" name="Google Shape;2348;p287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2349" name="Google Shape;2349;p28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0" name="Google Shape;2350;p28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288"/>
          <p:cNvSpPr txBox="1"/>
          <p:nvPr>
            <p:ph idx="4294967295" type="title"/>
          </p:nvPr>
        </p:nvSpPr>
        <p:spPr>
          <a:xfrm>
            <a:off x="1456267" y="2305613"/>
            <a:ext cx="49213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5</a:t>
            </a:r>
            <a:endParaRPr/>
          </a:p>
        </p:txBody>
      </p:sp>
      <p:sp>
        <p:nvSpPr>
          <p:cNvPr id="2356" name="Google Shape;2356;p288"/>
          <p:cNvSpPr txBox="1"/>
          <p:nvPr/>
        </p:nvSpPr>
        <p:spPr>
          <a:xfrm>
            <a:off x="8350344" y="2319862"/>
            <a:ext cx="27145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</p:txBody>
      </p:sp>
      <p:sp>
        <p:nvSpPr>
          <p:cNvPr id="2357" name="Google Shape;2357;p28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8" name="Google Shape;2358;p28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2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p289"/>
          <p:cNvSpPr txBox="1"/>
          <p:nvPr>
            <p:ph idx="4294967295" type="title"/>
          </p:nvPr>
        </p:nvSpPr>
        <p:spPr>
          <a:xfrm>
            <a:off x="1388533" y="2305613"/>
            <a:ext cx="49890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5</a:t>
            </a:r>
            <a:endParaRPr/>
          </a:p>
        </p:txBody>
      </p:sp>
      <p:sp>
        <p:nvSpPr>
          <p:cNvPr id="2364" name="Google Shape;2364;p289"/>
          <p:cNvSpPr txBox="1"/>
          <p:nvPr/>
        </p:nvSpPr>
        <p:spPr>
          <a:xfrm>
            <a:off x="8350344" y="2305612"/>
            <a:ext cx="27653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2365" name="Google Shape;2365;p28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6" name="Google Shape;2366;p28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9"/>
          <p:cNvSpPr txBox="1"/>
          <p:nvPr>
            <p:ph idx="4294967295" type="title"/>
          </p:nvPr>
        </p:nvSpPr>
        <p:spPr>
          <a:xfrm>
            <a:off x="1523521" y="2305613"/>
            <a:ext cx="48540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</a:t>
            </a:r>
            <a:endParaRPr/>
          </a:p>
        </p:txBody>
      </p:sp>
      <p:sp>
        <p:nvSpPr>
          <p:cNvPr id="323" name="Google Shape;323;p29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24" name="Google Shape;324;p2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p290"/>
          <p:cNvSpPr txBox="1"/>
          <p:nvPr>
            <p:ph idx="4294967295" type="title"/>
          </p:nvPr>
        </p:nvSpPr>
        <p:spPr>
          <a:xfrm>
            <a:off x="1354668" y="2305613"/>
            <a:ext cx="5022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2</a:t>
            </a:r>
            <a:endParaRPr/>
          </a:p>
        </p:txBody>
      </p:sp>
      <p:sp>
        <p:nvSpPr>
          <p:cNvPr id="2372" name="Google Shape;2372;p290"/>
          <p:cNvSpPr txBox="1"/>
          <p:nvPr/>
        </p:nvSpPr>
        <p:spPr>
          <a:xfrm>
            <a:off x="8350344" y="2305612"/>
            <a:ext cx="268642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2373" name="Google Shape;2373;p29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4" name="Google Shape;2374;p29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8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p291"/>
          <p:cNvSpPr txBox="1"/>
          <p:nvPr>
            <p:ph idx="4294967295" type="title"/>
          </p:nvPr>
        </p:nvSpPr>
        <p:spPr>
          <a:xfrm>
            <a:off x="1210733" y="2305613"/>
            <a:ext cx="51668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</a:t>
            </a:r>
            <a:endParaRPr/>
          </a:p>
        </p:txBody>
      </p:sp>
      <p:sp>
        <p:nvSpPr>
          <p:cNvPr id="2380" name="Google Shape;2380;p291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381" name="Google Shape;2381;p29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2" name="Google Shape;2382;p29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6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7" name="Google Shape;2387;p292"/>
          <p:cNvSpPr txBox="1"/>
          <p:nvPr>
            <p:ph idx="4294967295" type="title"/>
          </p:nvPr>
        </p:nvSpPr>
        <p:spPr>
          <a:xfrm>
            <a:off x="1143000" y="2305613"/>
            <a:ext cx="52346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5</a:t>
            </a:r>
            <a:endParaRPr/>
          </a:p>
        </p:txBody>
      </p:sp>
      <p:sp>
        <p:nvSpPr>
          <p:cNvPr id="2388" name="Google Shape;2388;p292"/>
          <p:cNvSpPr txBox="1"/>
          <p:nvPr/>
        </p:nvSpPr>
        <p:spPr>
          <a:xfrm>
            <a:off x="8350344" y="2300688"/>
            <a:ext cx="28754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2389" name="Google Shape;2389;p29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0" name="Google Shape;2390;p29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4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5" name="Google Shape;2395;p293"/>
          <p:cNvSpPr txBox="1"/>
          <p:nvPr>
            <p:ph idx="4294967295" type="title"/>
          </p:nvPr>
        </p:nvSpPr>
        <p:spPr>
          <a:xfrm>
            <a:off x="1286934" y="2305613"/>
            <a:ext cx="5090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4</a:t>
            </a:r>
            <a:endParaRPr/>
          </a:p>
        </p:txBody>
      </p:sp>
      <p:sp>
        <p:nvSpPr>
          <p:cNvPr id="2396" name="Google Shape;2396;p293"/>
          <p:cNvSpPr txBox="1"/>
          <p:nvPr/>
        </p:nvSpPr>
        <p:spPr>
          <a:xfrm>
            <a:off x="8350344" y="2305612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2397" name="Google Shape;2397;p29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8" name="Google Shape;2398;p29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294"/>
          <p:cNvSpPr txBox="1"/>
          <p:nvPr>
            <p:ph idx="4294967295" type="title"/>
          </p:nvPr>
        </p:nvSpPr>
        <p:spPr>
          <a:xfrm>
            <a:off x="1016000" y="2365949"/>
            <a:ext cx="5361611" cy="2186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10</a:t>
            </a:r>
            <a:endParaRPr/>
          </a:p>
        </p:txBody>
      </p:sp>
      <p:sp>
        <p:nvSpPr>
          <p:cNvPr id="2404" name="Google Shape;2404;p294"/>
          <p:cNvSpPr txBox="1"/>
          <p:nvPr/>
        </p:nvSpPr>
        <p:spPr>
          <a:xfrm>
            <a:off x="8350344" y="2281827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2405" name="Google Shape;2405;p29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6" name="Google Shape;2406;p29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p295"/>
          <p:cNvSpPr txBox="1"/>
          <p:nvPr>
            <p:ph idx="4294967295" type="title"/>
          </p:nvPr>
        </p:nvSpPr>
        <p:spPr>
          <a:xfrm>
            <a:off x="1388533" y="2305613"/>
            <a:ext cx="49890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8</a:t>
            </a:r>
            <a:endParaRPr/>
          </a:p>
        </p:txBody>
      </p:sp>
      <p:sp>
        <p:nvSpPr>
          <p:cNvPr id="2412" name="Google Shape;2412;p295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2413" name="Google Shape;2413;p29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4" name="Google Shape;2414;p29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p296"/>
          <p:cNvSpPr txBox="1"/>
          <p:nvPr>
            <p:ph idx="4294967295" type="title"/>
          </p:nvPr>
        </p:nvSpPr>
        <p:spPr>
          <a:xfrm>
            <a:off x="1244600" y="2305613"/>
            <a:ext cx="5133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12</a:t>
            </a:r>
            <a:endParaRPr/>
          </a:p>
        </p:txBody>
      </p:sp>
      <p:sp>
        <p:nvSpPr>
          <p:cNvPr id="2420" name="Google Shape;2420;p296"/>
          <p:cNvSpPr txBox="1"/>
          <p:nvPr/>
        </p:nvSpPr>
        <p:spPr>
          <a:xfrm>
            <a:off x="8350344" y="2305614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2421" name="Google Shape;2421;p29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2" name="Google Shape;2422;p29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p297"/>
          <p:cNvSpPr txBox="1"/>
          <p:nvPr>
            <p:ph type="title"/>
          </p:nvPr>
        </p:nvSpPr>
        <p:spPr>
          <a:xfrm>
            <a:off x="0" y="1441738"/>
            <a:ext cx="12191999" cy="31675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Font typeface="Calibri"/>
              <a:buNone/>
            </a:pPr>
            <a:r>
              <a:rPr lang="en-US" sz="13000"/>
              <a:t>IMPRESSIVE! ☺ </a:t>
            </a:r>
            <a:endParaRPr/>
          </a:p>
        </p:txBody>
      </p:sp>
      <p:sp>
        <p:nvSpPr>
          <p:cNvPr id="2428" name="Google Shape;2428;p29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429" name="Google Shape;2429;p29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3" name="Shape 2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4" name="Google Shape;2434;p298"/>
          <p:cNvSpPr txBox="1"/>
          <p:nvPr>
            <p:ph idx="4294967295" type="title"/>
          </p:nvPr>
        </p:nvSpPr>
        <p:spPr>
          <a:xfrm>
            <a:off x="0" y="2305613"/>
            <a:ext cx="1219200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Tables 9 - 12</a:t>
            </a:r>
            <a:endParaRPr/>
          </a:p>
        </p:txBody>
      </p:sp>
      <p:sp>
        <p:nvSpPr>
          <p:cNvPr id="2435" name="Google Shape;2435;p29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9" name="Shape 2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0" name="Google Shape;2440;p299"/>
          <p:cNvSpPr txBox="1"/>
          <p:nvPr>
            <p:ph idx="4294967295" type="title"/>
          </p:nvPr>
        </p:nvSpPr>
        <p:spPr>
          <a:xfrm>
            <a:off x="1185334" y="2305613"/>
            <a:ext cx="5192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6</a:t>
            </a:r>
            <a:endParaRPr/>
          </a:p>
        </p:txBody>
      </p:sp>
      <p:sp>
        <p:nvSpPr>
          <p:cNvPr id="2441" name="Google Shape;2441;p299"/>
          <p:cNvSpPr txBox="1"/>
          <p:nvPr/>
        </p:nvSpPr>
        <p:spPr>
          <a:xfrm>
            <a:off x="8350344" y="2305614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2442" name="Google Shape;2442;p29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3" name="Google Shape;2443;p29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idx="4294967295" type="title"/>
          </p:nvPr>
        </p:nvSpPr>
        <p:spPr>
          <a:xfrm>
            <a:off x="0" y="95332"/>
            <a:ext cx="12192000" cy="1725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13608"/>
              <a:buFont typeface="Arial"/>
              <a:buNone/>
            </a:pPr>
            <a:r>
              <a:rPr b="1" lang="en-US" sz="13608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Directory</a:t>
            </a:r>
            <a:endParaRPr/>
          </a:p>
        </p:txBody>
      </p:sp>
      <p:sp>
        <p:nvSpPr>
          <p:cNvPr id="104" name="Google Shape;104;p3">
            <a:hlinkClick action="ppaction://hlinksldjump" r:id="rId3"/>
          </p:cNvPr>
          <p:cNvSpPr txBox="1"/>
          <p:nvPr/>
        </p:nvSpPr>
        <p:spPr>
          <a:xfrm>
            <a:off x="650732" y="2043599"/>
            <a:ext cx="2378257" cy="64633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0s</a:t>
            </a:r>
            <a:endParaRPr/>
          </a:p>
        </p:txBody>
      </p:sp>
      <p:sp>
        <p:nvSpPr>
          <p:cNvPr id="105" name="Google Shape;105;p3">
            <a:hlinkClick action="ppaction://hlinksldjump" r:id="rId4"/>
          </p:cNvPr>
          <p:cNvSpPr txBox="1"/>
          <p:nvPr/>
        </p:nvSpPr>
        <p:spPr>
          <a:xfrm>
            <a:off x="650731" y="2963884"/>
            <a:ext cx="2378257" cy="6463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1s</a:t>
            </a:r>
            <a:endParaRPr/>
          </a:p>
        </p:txBody>
      </p:sp>
      <p:sp>
        <p:nvSpPr>
          <p:cNvPr id="106" name="Google Shape;106;p3">
            <a:hlinkClick action="ppaction://hlinksldjump" r:id="rId5"/>
          </p:cNvPr>
          <p:cNvSpPr txBox="1"/>
          <p:nvPr/>
        </p:nvSpPr>
        <p:spPr>
          <a:xfrm>
            <a:off x="650731" y="3884169"/>
            <a:ext cx="2378257" cy="6463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2s</a:t>
            </a:r>
            <a:endParaRPr/>
          </a:p>
        </p:txBody>
      </p:sp>
      <p:sp>
        <p:nvSpPr>
          <p:cNvPr id="107" name="Google Shape;107;p3">
            <a:hlinkClick action="ppaction://hlinksldjump" r:id="rId6"/>
          </p:cNvPr>
          <p:cNvSpPr txBox="1"/>
          <p:nvPr/>
        </p:nvSpPr>
        <p:spPr>
          <a:xfrm>
            <a:off x="650731" y="4804454"/>
            <a:ext cx="2378257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3s</a:t>
            </a:r>
            <a:endParaRPr/>
          </a:p>
        </p:txBody>
      </p:sp>
      <p:sp>
        <p:nvSpPr>
          <p:cNvPr id="108" name="Google Shape;108;p3">
            <a:hlinkClick action="ppaction://hlinksldjump" r:id="rId7"/>
          </p:cNvPr>
          <p:cNvSpPr txBox="1"/>
          <p:nvPr/>
        </p:nvSpPr>
        <p:spPr>
          <a:xfrm>
            <a:off x="650730" y="5724739"/>
            <a:ext cx="2378257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4s</a:t>
            </a:r>
            <a:endParaRPr/>
          </a:p>
        </p:txBody>
      </p:sp>
      <p:sp>
        <p:nvSpPr>
          <p:cNvPr id="109" name="Google Shape;109;p3">
            <a:hlinkClick action="ppaction://hlinksldjump" r:id="rId8"/>
          </p:cNvPr>
          <p:cNvSpPr txBox="1"/>
          <p:nvPr/>
        </p:nvSpPr>
        <p:spPr>
          <a:xfrm>
            <a:off x="3460068" y="2043599"/>
            <a:ext cx="2378257" cy="646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5s</a:t>
            </a:r>
            <a:endParaRPr/>
          </a:p>
        </p:txBody>
      </p:sp>
      <p:sp>
        <p:nvSpPr>
          <p:cNvPr id="110" name="Google Shape;110;p3">
            <a:hlinkClick action="ppaction://hlinksldjump" r:id="rId9"/>
          </p:cNvPr>
          <p:cNvSpPr txBox="1"/>
          <p:nvPr/>
        </p:nvSpPr>
        <p:spPr>
          <a:xfrm>
            <a:off x="3460067" y="2963884"/>
            <a:ext cx="2378257" cy="64633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6s</a:t>
            </a:r>
            <a:endParaRPr/>
          </a:p>
        </p:txBody>
      </p:sp>
      <p:sp>
        <p:nvSpPr>
          <p:cNvPr id="111" name="Google Shape;111;p3">
            <a:hlinkClick action="ppaction://hlinksldjump" r:id="rId10"/>
          </p:cNvPr>
          <p:cNvSpPr txBox="1"/>
          <p:nvPr/>
        </p:nvSpPr>
        <p:spPr>
          <a:xfrm>
            <a:off x="3460067" y="3884169"/>
            <a:ext cx="2378257" cy="64633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7s</a:t>
            </a:r>
            <a:endParaRPr/>
          </a:p>
        </p:txBody>
      </p:sp>
      <p:sp>
        <p:nvSpPr>
          <p:cNvPr id="112" name="Google Shape;112;p3">
            <a:hlinkClick action="ppaction://hlinksldjump" r:id="rId11"/>
          </p:cNvPr>
          <p:cNvSpPr txBox="1"/>
          <p:nvPr/>
        </p:nvSpPr>
        <p:spPr>
          <a:xfrm>
            <a:off x="3460067" y="4804454"/>
            <a:ext cx="2378257" cy="646331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8s</a:t>
            </a:r>
            <a:endParaRPr/>
          </a:p>
        </p:txBody>
      </p:sp>
      <p:sp>
        <p:nvSpPr>
          <p:cNvPr id="113" name="Google Shape;113;p3">
            <a:hlinkClick action="ppaction://hlinksldjump" r:id="rId12"/>
          </p:cNvPr>
          <p:cNvSpPr txBox="1"/>
          <p:nvPr/>
        </p:nvSpPr>
        <p:spPr>
          <a:xfrm>
            <a:off x="3460066" y="5724739"/>
            <a:ext cx="2378257" cy="646331"/>
          </a:xfrm>
          <a:prstGeom prst="rect">
            <a:avLst/>
          </a:prstGeom>
          <a:solidFill>
            <a:srgbClr val="7030A0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9s</a:t>
            </a:r>
            <a:endParaRPr/>
          </a:p>
        </p:txBody>
      </p:sp>
      <p:sp>
        <p:nvSpPr>
          <p:cNvPr id="114" name="Google Shape;114;p3">
            <a:hlinkClick action="ppaction://hlinksldjump" r:id="rId13"/>
          </p:cNvPr>
          <p:cNvSpPr txBox="1"/>
          <p:nvPr/>
        </p:nvSpPr>
        <p:spPr>
          <a:xfrm>
            <a:off x="6269402" y="2043599"/>
            <a:ext cx="2378257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10s</a:t>
            </a:r>
            <a:endParaRPr/>
          </a:p>
        </p:txBody>
      </p:sp>
      <p:sp>
        <p:nvSpPr>
          <p:cNvPr id="115" name="Google Shape;115;p3">
            <a:hlinkClick action="ppaction://hlinksldjump" r:id="rId14"/>
          </p:cNvPr>
          <p:cNvSpPr txBox="1"/>
          <p:nvPr/>
        </p:nvSpPr>
        <p:spPr>
          <a:xfrm>
            <a:off x="6269401" y="2963884"/>
            <a:ext cx="2378257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11s</a:t>
            </a:r>
            <a:endParaRPr/>
          </a:p>
        </p:txBody>
      </p:sp>
      <p:sp>
        <p:nvSpPr>
          <p:cNvPr id="116" name="Google Shape;116;p3">
            <a:hlinkClick action="ppaction://hlinksldjump" r:id="rId15"/>
          </p:cNvPr>
          <p:cNvSpPr txBox="1"/>
          <p:nvPr/>
        </p:nvSpPr>
        <p:spPr>
          <a:xfrm>
            <a:off x="6269401" y="3884169"/>
            <a:ext cx="2378257" cy="6463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12s</a:t>
            </a:r>
            <a:endParaRPr/>
          </a:p>
        </p:txBody>
      </p:sp>
      <p:sp>
        <p:nvSpPr>
          <p:cNvPr id="117" name="Google Shape;117;p3">
            <a:hlinkClick action="ppaction://hlinksldjump" r:id="rId16"/>
          </p:cNvPr>
          <p:cNvSpPr txBox="1"/>
          <p:nvPr/>
        </p:nvSpPr>
        <p:spPr>
          <a:xfrm>
            <a:off x="6269401" y="4804454"/>
            <a:ext cx="2378257" cy="646331"/>
          </a:xfrm>
          <a:prstGeom prst="rect">
            <a:avLst/>
          </a:prstGeom>
          <a:solidFill>
            <a:srgbClr val="8DA9DB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0-4 tables</a:t>
            </a:r>
            <a:endParaRPr/>
          </a:p>
        </p:txBody>
      </p:sp>
      <p:sp>
        <p:nvSpPr>
          <p:cNvPr id="118" name="Google Shape;118;p3">
            <a:hlinkClick action="ppaction://hlinksldjump" r:id="rId17"/>
          </p:cNvPr>
          <p:cNvSpPr txBox="1"/>
          <p:nvPr/>
        </p:nvSpPr>
        <p:spPr>
          <a:xfrm>
            <a:off x="6269400" y="5724739"/>
            <a:ext cx="2378257" cy="646331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5-8 tables</a:t>
            </a:r>
            <a:endParaRPr/>
          </a:p>
        </p:txBody>
      </p:sp>
      <p:sp>
        <p:nvSpPr>
          <p:cNvPr id="119" name="Google Shape;119;p3">
            <a:hlinkClick action="ppaction://hlinksldjump" r:id="rId18"/>
          </p:cNvPr>
          <p:cNvSpPr txBox="1"/>
          <p:nvPr/>
        </p:nvSpPr>
        <p:spPr>
          <a:xfrm>
            <a:off x="9078734" y="2043599"/>
            <a:ext cx="2378257" cy="64633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9-12 tables</a:t>
            </a:r>
            <a:endParaRPr/>
          </a:p>
        </p:txBody>
      </p:sp>
      <p:sp>
        <p:nvSpPr>
          <p:cNvPr id="120" name="Google Shape;120;p3">
            <a:hlinkClick action="ppaction://hlinksldjump" r:id="rId19"/>
          </p:cNvPr>
          <p:cNvSpPr txBox="1"/>
          <p:nvPr/>
        </p:nvSpPr>
        <p:spPr>
          <a:xfrm>
            <a:off x="9078733" y="2963884"/>
            <a:ext cx="2378257" cy="646331"/>
          </a:xfrm>
          <a:prstGeom prst="rect">
            <a:avLst/>
          </a:prstGeom>
          <a:solidFill>
            <a:srgbClr val="7030A0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0-8 tables</a:t>
            </a:r>
            <a:endParaRPr/>
          </a:p>
        </p:txBody>
      </p:sp>
      <p:sp>
        <p:nvSpPr>
          <p:cNvPr id="121" name="Google Shape;121;p3">
            <a:hlinkClick action="ppaction://hlinksldjump" r:id="rId20"/>
          </p:cNvPr>
          <p:cNvSpPr txBox="1"/>
          <p:nvPr/>
        </p:nvSpPr>
        <p:spPr>
          <a:xfrm>
            <a:off x="9078733" y="3884169"/>
            <a:ext cx="2378257" cy="249299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0-12 tables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607718" y="6424759"/>
            <a:ext cx="108492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click on any of the above buttons and you will be taken to that slide set. Click the ‘i’ icon to return to this Directory page.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 txBox="1"/>
          <p:nvPr>
            <p:ph idx="4294967295" type="title"/>
          </p:nvPr>
        </p:nvSpPr>
        <p:spPr>
          <a:xfrm>
            <a:off x="197168" y="2305614"/>
            <a:ext cx="618044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11</a:t>
            </a:r>
            <a:endParaRPr/>
          </a:p>
        </p:txBody>
      </p:sp>
      <p:sp>
        <p:nvSpPr>
          <p:cNvPr id="331" name="Google Shape;331;p30"/>
          <p:cNvSpPr txBox="1"/>
          <p:nvPr/>
        </p:nvSpPr>
        <p:spPr>
          <a:xfrm>
            <a:off x="8350344" y="229116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332" name="Google Shape;332;p3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3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7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p300"/>
          <p:cNvSpPr txBox="1"/>
          <p:nvPr>
            <p:ph idx="4294967295" type="title"/>
          </p:nvPr>
        </p:nvSpPr>
        <p:spPr>
          <a:xfrm>
            <a:off x="440267" y="2305613"/>
            <a:ext cx="5937345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10</a:t>
            </a:r>
            <a:endParaRPr/>
          </a:p>
        </p:txBody>
      </p:sp>
      <p:sp>
        <p:nvSpPr>
          <p:cNvPr id="2449" name="Google Shape;2449;p300"/>
          <p:cNvSpPr txBox="1"/>
          <p:nvPr/>
        </p:nvSpPr>
        <p:spPr>
          <a:xfrm>
            <a:off x="8350344" y="2305613"/>
            <a:ext cx="323915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endParaRPr/>
          </a:p>
        </p:txBody>
      </p:sp>
      <p:sp>
        <p:nvSpPr>
          <p:cNvPr id="2450" name="Google Shape;2450;p30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1" name="Google Shape;2451;p30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5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p301"/>
          <p:cNvSpPr txBox="1"/>
          <p:nvPr>
            <p:ph idx="4294967295" type="title"/>
          </p:nvPr>
        </p:nvSpPr>
        <p:spPr>
          <a:xfrm>
            <a:off x="601133" y="2305613"/>
            <a:ext cx="57764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11</a:t>
            </a:r>
            <a:endParaRPr/>
          </a:p>
        </p:txBody>
      </p:sp>
      <p:sp>
        <p:nvSpPr>
          <p:cNvPr id="2457" name="Google Shape;2457;p301"/>
          <p:cNvSpPr txBox="1"/>
          <p:nvPr/>
        </p:nvSpPr>
        <p:spPr>
          <a:xfrm>
            <a:off x="8350344" y="2305614"/>
            <a:ext cx="345522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121</a:t>
            </a:r>
            <a:endParaRPr/>
          </a:p>
        </p:txBody>
      </p:sp>
      <p:sp>
        <p:nvSpPr>
          <p:cNvPr id="2458" name="Google Shape;2458;p30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9" name="Google Shape;2459;p30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3" name="Shape 2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" name="Google Shape;2464;p302"/>
          <p:cNvSpPr txBox="1"/>
          <p:nvPr>
            <p:ph idx="4294967295" type="title"/>
          </p:nvPr>
        </p:nvSpPr>
        <p:spPr>
          <a:xfrm>
            <a:off x="1041400" y="2305613"/>
            <a:ext cx="5336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8</a:t>
            </a:r>
            <a:endParaRPr/>
          </a:p>
        </p:txBody>
      </p:sp>
      <p:sp>
        <p:nvSpPr>
          <p:cNvPr id="2465" name="Google Shape;2465;p302"/>
          <p:cNvSpPr txBox="1"/>
          <p:nvPr/>
        </p:nvSpPr>
        <p:spPr>
          <a:xfrm>
            <a:off x="8350344" y="2305614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2466" name="Google Shape;2466;p30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7" name="Google Shape;2467;p30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p303"/>
          <p:cNvSpPr txBox="1"/>
          <p:nvPr>
            <p:ph idx="4294967295" type="title"/>
          </p:nvPr>
        </p:nvSpPr>
        <p:spPr>
          <a:xfrm>
            <a:off x="897468" y="2305613"/>
            <a:ext cx="5480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7</a:t>
            </a:r>
            <a:endParaRPr/>
          </a:p>
        </p:txBody>
      </p:sp>
      <p:sp>
        <p:nvSpPr>
          <p:cNvPr id="2473" name="Google Shape;2473;p303"/>
          <p:cNvSpPr txBox="1"/>
          <p:nvPr/>
        </p:nvSpPr>
        <p:spPr>
          <a:xfrm>
            <a:off x="8350344" y="2305612"/>
            <a:ext cx="26396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2474" name="Google Shape;2474;p30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5" name="Google Shape;2475;p30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9" name="Shape 2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0" name="Google Shape;2480;p304"/>
          <p:cNvSpPr txBox="1"/>
          <p:nvPr>
            <p:ph idx="4294967295" type="title"/>
          </p:nvPr>
        </p:nvSpPr>
        <p:spPr>
          <a:xfrm>
            <a:off x="1320800" y="2305613"/>
            <a:ext cx="5056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6</a:t>
            </a:r>
            <a:endParaRPr/>
          </a:p>
        </p:txBody>
      </p:sp>
      <p:sp>
        <p:nvSpPr>
          <p:cNvPr id="2481" name="Google Shape;2481;p304"/>
          <p:cNvSpPr txBox="1"/>
          <p:nvPr/>
        </p:nvSpPr>
        <p:spPr>
          <a:xfrm>
            <a:off x="8350344" y="2305612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2482" name="Google Shape;2482;p30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3" name="Google Shape;2483;p30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305"/>
          <p:cNvSpPr txBox="1"/>
          <p:nvPr>
            <p:ph idx="4294967295" type="title"/>
          </p:nvPr>
        </p:nvSpPr>
        <p:spPr>
          <a:xfrm>
            <a:off x="1227667" y="2305613"/>
            <a:ext cx="5149945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8</a:t>
            </a:r>
            <a:endParaRPr/>
          </a:p>
        </p:txBody>
      </p:sp>
      <p:sp>
        <p:nvSpPr>
          <p:cNvPr id="2489" name="Google Shape;2489;p305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2490" name="Google Shape;2490;p30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1" name="Google Shape;2491;p30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p306"/>
          <p:cNvSpPr txBox="1"/>
          <p:nvPr>
            <p:ph idx="4294967295" type="title"/>
          </p:nvPr>
        </p:nvSpPr>
        <p:spPr>
          <a:xfrm>
            <a:off x="364068" y="2305613"/>
            <a:ext cx="60135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11</a:t>
            </a:r>
            <a:endParaRPr/>
          </a:p>
        </p:txBody>
      </p:sp>
      <p:sp>
        <p:nvSpPr>
          <p:cNvPr id="2497" name="Google Shape;2497;p306"/>
          <p:cNvSpPr txBox="1"/>
          <p:nvPr/>
        </p:nvSpPr>
        <p:spPr>
          <a:xfrm>
            <a:off x="8350344" y="2305614"/>
            <a:ext cx="345522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endParaRPr/>
          </a:p>
        </p:txBody>
      </p:sp>
      <p:sp>
        <p:nvSpPr>
          <p:cNvPr id="2498" name="Google Shape;2498;p30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9" name="Google Shape;2499;p30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3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307"/>
          <p:cNvSpPr txBox="1"/>
          <p:nvPr>
            <p:ph idx="4294967295" type="title"/>
          </p:nvPr>
        </p:nvSpPr>
        <p:spPr>
          <a:xfrm>
            <a:off x="1134533" y="2305613"/>
            <a:ext cx="52430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8</a:t>
            </a:r>
            <a:endParaRPr/>
          </a:p>
        </p:txBody>
      </p:sp>
      <p:sp>
        <p:nvSpPr>
          <p:cNvPr id="2505" name="Google Shape;2505;p307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2506" name="Google Shape;2506;p30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7" name="Google Shape;2507;p30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p308"/>
          <p:cNvSpPr txBox="1"/>
          <p:nvPr>
            <p:ph idx="4294967295" type="title"/>
          </p:nvPr>
        </p:nvSpPr>
        <p:spPr>
          <a:xfrm>
            <a:off x="922867" y="2305613"/>
            <a:ext cx="5454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</a:t>
            </a:r>
            <a:endParaRPr/>
          </a:p>
        </p:txBody>
      </p:sp>
      <p:sp>
        <p:nvSpPr>
          <p:cNvPr id="2513" name="Google Shape;2513;p308"/>
          <p:cNvSpPr txBox="1"/>
          <p:nvPr/>
        </p:nvSpPr>
        <p:spPr>
          <a:xfrm>
            <a:off x="8350344" y="2305614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2514" name="Google Shape;2514;p30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5" name="Google Shape;2515;p30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9" name="Shape 2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0" name="Google Shape;2520;p309"/>
          <p:cNvSpPr txBox="1"/>
          <p:nvPr>
            <p:ph idx="4294967295" type="title"/>
          </p:nvPr>
        </p:nvSpPr>
        <p:spPr>
          <a:xfrm>
            <a:off x="736600" y="2305613"/>
            <a:ext cx="5641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7</a:t>
            </a:r>
            <a:endParaRPr/>
          </a:p>
        </p:txBody>
      </p:sp>
      <p:sp>
        <p:nvSpPr>
          <p:cNvPr id="2521" name="Google Shape;2521;p309"/>
          <p:cNvSpPr txBox="1"/>
          <p:nvPr/>
        </p:nvSpPr>
        <p:spPr>
          <a:xfrm>
            <a:off x="8350344" y="2305613"/>
            <a:ext cx="288538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2522" name="Google Shape;2522;p30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3" name="Google Shape;2523;p30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"/>
          <p:cNvSpPr txBox="1"/>
          <p:nvPr>
            <p:ph type="title"/>
          </p:nvPr>
        </p:nvSpPr>
        <p:spPr>
          <a:xfrm>
            <a:off x="1523521" y="2366570"/>
            <a:ext cx="9144960" cy="16585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</a:pPr>
            <a:r>
              <a:rPr lang="en-US" sz="12000"/>
              <a:t>Great job! ☺</a:t>
            </a:r>
            <a:endParaRPr sz="12000"/>
          </a:p>
        </p:txBody>
      </p:sp>
      <p:sp>
        <p:nvSpPr>
          <p:cNvPr id="339" name="Google Shape;339;p31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40" name="Google Shape;340;p3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7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" name="Google Shape;2528;p310"/>
          <p:cNvSpPr txBox="1"/>
          <p:nvPr>
            <p:ph idx="4294967295" type="title"/>
          </p:nvPr>
        </p:nvSpPr>
        <p:spPr>
          <a:xfrm>
            <a:off x="457200" y="2305614"/>
            <a:ext cx="60643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10</a:t>
            </a:r>
            <a:endParaRPr/>
          </a:p>
        </p:txBody>
      </p:sp>
      <p:sp>
        <p:nvSpPr>
          <p:cNvPr id="2529" name="Google Shape;2529;p310"/>
          <p:cNvSpPr txBox="1"/>
          <p:nvPr/>
        </p:nvSpPr>
        <p:spPr>
          <a:xfrm>
            <a:off x="8494277" y="2305613"/>
            <a:ext cx="35608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/>
          </a:p>
        </p:txBody>
      </p:sp>
      <p:sp>
        <p:nvSpPr>
          <p:cNvPr id="2530" name="Google Shape;2530;p310"/>
          <p:cNvSpPr txBox="1"/>
          <p:nvPr/>
        </p:nvSpPr>
        <p:spPr>
          <a:xfrm>
            <a:off x="6521544" y="2305615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1" name="Google Shape;2531;p3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5" name="Shape 2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6" name="Google Shape;2536;p311"/>
          <p:cNvSpPr txBox="1"/>
          <p:nvPr>
            <p:ph idx="4294967295" type="title"/>
          </p:nvPr>
        </p:nvSpPr>
        <p:spPr>
          <a:xfrm>
            <a:off x="1168400" y="2305613"/>
            <a:ext cx="5209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2</a:t>
            </a:r>
            <a:endParaRPr/>
          </a:p>
        </p:txBody>
      </p:sp>
      <p:sp>
        <p:nvSpPr>
          <p:cNvPr id="2537" name="Google Shape;2537;p311"/>
          <p:cNvSpPr txBox="1"/>
          <p:nvPr/>
        </p:nvSpPr>
        <p:spPr>
          <a:xfrm>
            <a:off x="8350344" y="2305613"/>
            <a:ext cx="341051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2538" name="Google Shape;2538;p3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9" name="Google Shape;2539;p3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3" name="Shape 2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4" name="Google Shape;2544;p312"/>
          <p:cNvSpPr txBox="1"/>
          <p:nvPr>
            <p:ph idx="4294967295" type="title"/>
          </p:nvPr>
        </p:nvSpPr>
        <p:spPr>
          <a:xfrm>
            <a:off x="279400" y="2305613"/>
            <a:ext cx="6098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11</a:t>
            </a:r>
            <a:endParaRPr/>
          </a:p>
        </p:txBody>
      </p:sp>
      <p:sp>
        <p:nvSpPr>
          <p:cNvPr id="2545" name="Google Shape;2545;p312"/>
          <p:cNvSpPr txBox="1"/>
          <p:nvPr/>
        </p:nvSpPr>
        <p:spPr>
          <a:xfrm>
            <a:off x="8350344" y="2306919"/>
            <a:ext cx="340442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endParaRPr/>
          </a:p>
        </p:txBody>
      </p:sp>
      <p:sp>
        <p:nvSpPr>
          <p:cNvPr id="2546" name="Google Shape;2546;p3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7" name="Google Shape;2547;p3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1" name="Shape 2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2" name="Google Shape;2552;p313"/>
          <p:cNvSpPr txBox="1"/>
          <p:nvPr>
            <p:ph idx="4294967295" type="title"/>
          </p:nvPr>
        </p:nvSpPr>
        <p:spPr>
          <a:xfrm>
            <a:off x="1803400" y="2305615"/>
            <a:ext cx="4574211" cy="22467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2</a:t>
            </a:r>
            <a:endParaRPr/>
          </a:p>
        </p:txBody>
      </p:sp>
      <p:sp>
        <p:nvSpPr>
          <p:cNvPr id="2553" name="Google Shape;2553;p313"/>
          <p:cNvSpPr txBox="1"/>
          <p:nvPr/>
        </p:nvSpPr>
        <p:spPr>
          <a:xfrm>
            <a:off x="8350344" y="2300687"/>
            <a:ext cx="25594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2554" name="Google Shape;2554;p3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5" name="Google Shape;2555;p3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p314"/>
          <p:cNvSpPr txBox="1"/>
          <p:nvPr>
            <p:ph idx="4294967295" type="title"/>
          </p:nvPr>
        </p:nvSpPr>
        <p:spPr>
          <a:xfrm>
            <a:off x="1100668" y="2305613"/>
            <a:ext cx="5276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4</a:t>
            </a:r>
            <a:endParaRPr/>
          </a:p>
        </p:txBody>
      </p:sp>
      <p:sp>
        <p:nvSpPr>
          <p:cNvPr id="2561" name="Google Shape;2561;p314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2562" name="Google Shape;2562;p3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3" name="Google Shape;2563;p3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7" name="Shape 2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8" name="Google Shape;2568;p315"/>
          <p:cNvSpPr txBox="1"/>
          <p:nvPr>
            <p:ph idx="4294967295" type="title"/>
          </p:nvPr>
        </p:nvSpPr>
        <p:spPr>
          <a:xfrm>
            <a:off x="440268" y="2305613"/>
            <a:ext cx="5937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12</a:t>
            </a:r>
            <a:endParaRPr/>
          </a:p>
        </p:txBody>
      </p:sp>
      <p:sp>
        <p:nvSpPr>
          <p:cNvPr id="2569" name="Google Shape;2569;p315"/>
          <p:cNvSpPr txBox="1"/>
          <p:nvPr/>
        </p:nvSpPr>
        <p:spPr>
          <a:xfrm>
            <a:off x="8350344" y="2305613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endParaRPr/>
          </a:p>
        </p:txBody>
      </p:sp>
      <p:sp>
        <p:nvSpPr>
          <p:cNvPr id="2570" name="Google Shape;2570;p31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1" name="Google Shape;2571;p3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5" name="Shape 2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6" name="Google Shape;2576;p316"/>
          <p:cNvSpPr txBox="1"/>
          <p:nvPr>
            <p:ph idx="4294967295" type="title"/>
          </p:nvPr>
        </p:nvSpPr>
        <p:spPr>
          <a:xfrm>
            <a:off x="1227668" y="2305613"/>
            <a:ext cx="5149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4</a:t>
            </a:r>
            <a:endParaRPr/>
          </a:p>
        </p:txBody>
      </p:sp>
      <p:sp>
        <p:nvSpPr>
          <p:cNvPr id="2577" name="Google Shape;2577;p316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2578" name="Google Shape;2578;p31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9" name="Google Shape;2579;p31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3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p317"/>
          <p:cNvSpPr txBox="1"/>
          <p:nvPr>
            <p:ph idx="4294967295" type="title"/>
          </p:nvPr>
        </p:nvSpPr>
        <p:spPr>
          <a:xfrm>
            <a:off x="1049867" y="2305613"/>
            <a:ext cx="5327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12</a:t>
            </a:r>
            <a:endParaRPr/>
          </a:p>
        </p:txBody>
      </p:sp>
      <p:sp>
        <p:nvSpPr>
          <p:cNvPr id="2585" name="Google Shape;2585;p317"/>
          <p:cNvSpPr txBox="1"/>
          <p:nvPr/>
        </p:nvSpPr>
        <p:spPr>
          <a:xfrm>
            <a:off x="8350344" y="2311397"/>
            <a:ext cx="361765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</p:txBody>
      </p:sp>
      <p:sp>
        <p:nvSpPr>
          <p:cNvPr id="2586" name="Google Shape;2586;p31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7" name="Google Shape;2587;p31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318"/>
          <p:cNvSpPr txBox="1"/>
          <p:nvPr>
            <p:ph idx="4294967295" type="title"/>
          </p:nvPr>
        </p:nvSpPr>
        <p:spPr>
          <a:xfrm>
            <a:off x="1447800" y="2305613"/>
            <a:ext cx="4929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4</a:t>
            </a:r>
            <a:endParaRPr/>
          </a:p>
        </p:txBody>
      </p:sp>
      <p:sp>
        <p:nvSpPr>
          <p:cNvPr id="2593" name="Google Shape;2593;p318"/>
          <p:cNvSpPr txBox="1"/>
          <p:nvPr/>
        </p:nvSpPr>
        <p:spPr>
          <a:xfrm>
            <a:off x="8350344" y="2302606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2594" name="Google Shape;2594;p31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5" name="Google Shape;2595;p31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9" name="Shape 2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" name="Google Shape;2600;p319"/>
          <p:cNvSpPr txBox="1"/>
          <p:nvPr>
            <p:ph idx="4294967295" type="title"/>
          </p:nvPr>
        </p:nvSpPr>
        <p:spPr>
          <a:xfrm>
            <a:off x="296333" y="2305613"/>
            <a:ext cx="60812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10</a:t>
            </a:r>
            <a:endParaRPr/>
          </a:p>
        </p:txBody>
      </p:sp>
      <p:sp>
        <p:nvSpPr>
          <p:cNvPr id="2601" name="Google Shape;2601;p319"/>
          <p:cNvSpPr txBox="1"/>
          <p:nvPr/>
        </p:nvSpPr>
        <p:spPr>
          <a:xfrm>
            <a:off x="8350344" y="2305614"/>
            <a:ext cx="34084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/>
          </a:p>
        </p:txBody>
      </p:sp>
      <p:sp>
        <p:nvSpPr>
          <p:cNvPr id="2602" name="Google Shape;2602;p31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3" name="Google Shape;2603;p31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2"/>
          <p:cNvSpPr txBox="1"/>
          <p:nvPr>
            <p:ph idx="4294967295" type="title"/>
          </p:nvPr>
        </p:nvSpPr>
        <p:spPr>
          <a:xfrm>
            <a:off x="0" y="2305613"/>
            <a:ext cx="1219200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2s table</a:t>
            </a:r>
            <a:endParaRPr/>
          </a:p>
        </p:txBody>
      </p:sp>
      <p:sp>
        <p:nvSpPr>
          <p:cNvPr id="346" name="Google Shape;346;p3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7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320"/>
          <p:cNvSpPr txBox="1"/>
          <p:nvPr>
            <p:ph idx="4294967295" type="title"/>
          </p:nvPr>
        </p:nvSpPr>
        <p:spPr>
          <a:xfrm>
            <a:off x="1303868" y="2305613"/>
            <a:ext cx="50737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6</a:t>
            </a:r>
            <a:endParaRPr/>
          </a:p>
        </p:txBody>
      </p:sp>
      <p:sp>
        <p:nvSpPr>
          <p:cNvPr id="2609" name="Google Shape;2609;p320"/>
          <p:cNvSpPr txBox="1"/>
          <p:nvPr/>
        </p:nvSpPr>
        <p:spPr>
          <a:xfrm>
            <a:off x="8350344" y="2308796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2610" name="Google Shape;2610;p32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1" name="Google Shape;2611;p32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5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321"/>
          <p:cNvSpPr txBox="1"/>
          <p:nvPr>
            <p:ph idx="4294967295" type="title"/>
          </p:nvPr>
        </p:nvSpPr>
        <p:spPr>
          <a:xfrm>
            <a:off x="279400" y="2305613"/>
            <a:ext cx="6098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12</a:t>
            </a:r>
            <a:endParaRPr/>
          </a:p>
        </p:txBody>
      </p:sp>
      <p:sp>
        <p:nvSpPr>
          <p:cNvPr id="2617" name="Google Shape;2617;p321"/>
          <p:cNvSpPr txBox="1"/>
          <p:nvPr/>
        </p:nvSpPr>
        <p:spPr>
          <a:xfrm>
            <a:off x="8350344" y="2305612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/>
          </a:p>
        </p:txBody>
      </p:sp>
      <p:sp>
        <p:nvSpPr>
          <p:cNvPr id="2618" name="Google Shape;2618;p32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9" name="Google Shape;2619;p32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p322"/>
          <p:cNvSpPr txBox="1"/>
          <p:nvPr>
            <p:ph idx="4294967295" type="title"/>
          </p:nvPr>
        </p:nvSpPr>
        <p:spPr>
          <a:xfrm>
            <a:off x="245533" y="2305613"/>
            <a:ext cx="6132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12</a:t>
            </a:r>
            <a:endParaRPr/>
          </a:p>
        </p:txBody>
      </p:sp>
      <p:sp>
        <p:nvSpPr>
          <p:cNvPr id="2625" name="Google Shape;2625;p322"/>
          <p:cNvSpPr txBox="1"/>
          <p:nvPr/>
        </p:nvSpPr>
        <p:spPr>
          <a:xfrm>
            <a:off x="8350344" y="2305613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144</a:t>
            </a:r>
            <a:endParaRPr/>
          </a:p>
        </p:txBody>
      </p:sp>
      <p:sp>
        <p:nvSpPr>
          <p:cNvPr id="2626" name="Google Shape;2626;p32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7" name="Google Shape;2627;p32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2" name="Google Shape;2632;p323"/>
          <p:cNvSpPr txBox="1"/>
          <p:nvPr>
            <p:ph idx="4294967295" type="title"/>
          </p:nvPr>
        </p:nvSpPr>
        <p:spPr>
          <a:xfrm>
            <a:off x="956733" y="2305613"/>
            <a:ext cx="54208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11</a:t>
            </a:r>
            <a:endParaRPr/>
          </a:p>
        </p:txBody>
      </p:sp>
      <p:sp>
        <p:nvSpPr>
          <p:cNvPr id="2633" name="Google Shape;2633;p323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/>
          </a:p>
        </p:txBody>
      </p:sp>
      <p:sp>
        <p:nvSpPr>
          <p:cNvPr id="2634" name="Google Shape;2634;p32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5" name="Google Shape;2635;p32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9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0" name="Google Shape;2640;p324"/>
          <p:cNvSpPr txBox="1"/>
          <p:nvPr>
            <p:ph idx="4294967295" type="title"/>
          </p:nvPr>
        </p:nvSpPr>
        <p:spPr>
          <a:xfrm>
            <a:off x="948267" y="2305613"/>
            <a:ext cx="5429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10</a:t>
            </a:r>
            <a:endParaRPr/>
          </a:p>
        </p:txBody>
      </p:sp>
      <p:sp>
        <p:nvSpPr>
          <p:cNvPr id="2641" name="Google Shape;2641;p324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/>
          </a:p>
        </p:txBody>
      </p:sp>
      <p:sp>
        <p:nvSpPr>
          <p:cNvPr id="2642" name="Google Shape;2642;p32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3" name="Google Shape;2643;p32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7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p325"/>
          <p:cNvSpPr txBox="1"/>
          <p:nvPr>
            <p:ph idx="4294967295" type="title"/>
          </p:nvPr>
        </p:nvSpPr>
        <p:spPr>
          <a:xfrm>
            <a:off x="1193800" y="2305613"/>
            <a:ext cx="5183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2</a:t>
            </a:r>
            <a:endParaRPr/>
          </a:p>
        </p:txBody>
      </p:sp>
      <p:sp>
        <p:nvSpPr>
          <p:cNvPr id="2649" name="Google Shape;2649;p325"/>
          <p:cNvSpPr txBox="1"/>
          <p:nvPr/>
        </p:nvSpPr>
        <p:spPr>
          <a:xfrm>
            <a:off x="8350344" y="2319862"/>
            <a:ext cx="26273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2650" name="Google Shape;2650;p32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1" name="Google Shape;2651;p32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5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p326"/>
          <p:cNvSpPr txBox="1"/>
          <p:nvPr>
            <p:ph idx="4294967295" type="title"/>
          </p:nvPr>
        </p:nvSpPr>
        <p:spPr>
          <a:xfrm>
            <a:off x="1066800" y="2305613"/>
            <a:ext cx="5310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3</a:t>
            </a:r>
            <a:endParaRPr/>
          </a:p>
        </p:txBody>
      </p:sp>
      <p:sp>
        <p:nvSpPr>
          <p:cNvPr id="2657" name="Google Shape;2657;p326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2658" name="Google Shape;2658;p32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9" name="Google Shape;2659;p32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3" name="Shape 2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" name="Google Shape;2664;p327"/>
          <p:cNvSpPr txBox="1"/>
          <p:nvPr>
            <p:ph idx="4294967295" type="title"/>
          </p:nvPr>
        </p:nvSpPr>
        <p:spPr>
          <a:xfrm>
            <a:off x="1337733" y="2305613"/>
            <a:ext cx="50398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5</a:t>
            </a:r>
            <a:endParaRPr/>
          </a:p>
        </p:txBody>
      </p:sp>
      <p:sp>
        <p:nvSpPr>
          <p:cNvPr id="2665" name="Google Shape;2665;p327"/>
          <p:cNvSpPr txBox="1"/>
          <p:nvPr/>
        </p:nvSpPr>
        <p:spPr>
          <a:xfrm>
            <a:off x="8350344" y="2336796"/>
            <a:ext cx="2834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2666" name="Google Shape;2666;p32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7" name="Google Shape;2667;p32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p328"/>
          <p:cNvSpPr txBox="1"/>
          <p:nvPr>
            <p:ph idx="4294967295" type="title"/>
          </p:nvPr>
        </p:nvSpPr>
        <p:spPr>
          <a:xfrm>
            <a:off x="990600" y="2305613"/>
            <a:ext cx="53870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8</a:t>
            </a:r>
            <a:endParaRPr/>
          </a:p>
        </p:txBody>
      </p:sp>
      <p:sp>
        <p:nvSpPr>
          <p:cNvPr id="2673" name="Google Shape;2673;p328"/>
          <p:cNvSpPr txBox="1"/>
          <p:nvPr/>
        </p:nvSpPr>
        <p:spPr>
          <a:xfrm>
            <a:off x="8350344" y="2277206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2674" name="Google Shape;2674;p32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5" name="Google Shape;2675;p32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9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Google Shape;2680;p329"/>
          <p:cNvSpPr txBox="1"/>
          <p:nvPr>
            <p:ph idx="4294967295" type="title"/>
          </p:nvPr>
        </p:nvSpPr>
        <p:spPr>
          <a:xfrm>
            <a:off x="1202268" y="2305613"/>
            <a:ext cx="5175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7</a:t>
            </a:r>
            <a:endParaRPr/>
          </a:p>
        </p:txBody>
      </p:sp>
      <p:sp>
        <p:nvSpPr>
          <p:cNvPr id="2681" name="Google Shape;2681;p329"/>
          <p:cNvSpPr txBox="1"/>
          <p:nvPr/>
        </p:nvSpPr>
        <p:spPr>
          <a:xfrm>
            <a:off x="8350344" y="2302928"/>
            <a:ext cx="27836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2682" name="Google Shape;2682;p32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3" name="Google Shape;2683;p32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3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8</a:t>
            </a:r>
            <a:endParaRPr/>
          </a:p>
        </p:txBody>
      </p:sp>
      <p:sp>
        <p:nvSpPr>
          <p:cNvPr id="352" name="Google Shape;352;p33"/>
          <p:cNvSpPr txBox="1"/>
          <p:nvPr/>
        </p:nvSpPr>
        <p:spPr>
          <a:xfrm>
            <a:off x="8350344" y="2305613"/>
            <a:ext cx="2749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353" name="Google Shape;353;p3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7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8" name="Google Shape;2688;p330"/>
          <p:cNvSpPr txBox="1"/>
          <p:nvPr>
            <p:ph idx="4294967295" type="title"/>
          </p:nvPr>
        </p:nvSpPr>
        <p:spPr>
          <a:xfrm>
            <a:off x="1016000" y="2305613"/>
            <a:ext cx="53616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5</a:t>
            </a:r>
            <a:endParaRPr/>
          </a:p>
        </p:txBody>
      </p:sp>
      <p:sp>
        <p:nvSpPr>
          <p:cNvPr id="2689" name="Google Shape;2689;p330"/>
          <p:cNvSpPr txBox="1"/>
          <p:nvPr/>
        </p:nvSpPr>
        <p:spPr>
          <a:xfrm>
            <a:off x="8350344" y="2305614"/>
            <a:ext cx="2707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2690" name="Google Shape;2690;p33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1" name="Google Shape;2691;p33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5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" name="Google Shape;2696;p331"/>
          <p:cNvSpPr txBox="1"/>
          <p:nvPr>
            <p:ph idx="4294967295" type="title"/>
          </p:nvPr>
        </p:nvSpPr>
        <p:spPr>
          <a:xfrm>
            <a:off x="1058334" y="2305613"/>
            <a:ext cx="5319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3</a:t>
            </a:r>
            <a:endParaRPr/>
          </a:p>
        </p:txBody>
      </p:sp>
      <p:sp>
        <p:nvSpPr>
          <p:cNvPr id="2697" name="Google Shape;2697;p331"/>
          <p:cNvSpPr txBox="1"/>
          <p:nvPr/>
        </p:nvSpPr>
        <p:spPr>
          <a:xfrm>
            <a:off x="8350344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2698" name="Google Shape;2698;p33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9" name="Google Shape;2699;p33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3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p332"/>
          <p:cNvSpPr txBox="1"/>
          <p:nvPr>
            <p:ph idx="4294967295" type="title"/>
          </p:nvPr>
        </p:nvSpPr>
        <p:spPr>
          <a:xfrm>
            <a:off x="1244600" y="2305613"/>
            <a:ext cx="5133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7</a:t>
            </a:r>
            <a:endParaRPr/>
          </a:p>
        </p:txBody>
      </p:sp>
      <p:sp>
        <p:nvSpPr>
          <p:cNvPr id="2705" name="Google Shape;2705;p332"/>
          <p:cNvSpPr txBox="1"/>
          <p:nvPr/>
        </p:nvSpPr>
        <p:spPr>
          <a:xfrm>
            <a:off x="8350344" y="2305613"/>
            <a:ext cx="26650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2706" name="Google Shape;2706;p33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7" name="Google Shape;2707;p33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2" name="Google Shape;2712;p333"/>
          <p:cNvSpPr txBox="1"/>
          <p:nvPr>
            <p:ph idx="4294967295" type="title"/>
          </p:nvPr>
        </p:nvSpPr>
        <p:spPr>
          <a:xfrm>
            <a:off x="1363133" y="2305613"/>
            <a:ext cx="50144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5</a:t>
            </a:r>
            <a:endParaRPr/>
          </a:p>
        </p:txBody>
      </p:sp>
      <p:sp>
        <p:nvSpPr>
          <p:cNvPr id="2713" name="Google Shape;2713;p333"/>
          <p:cNvSpPr txBox="1"/>
          <p:nvPr/>
        </p:nvSpPr>
        <p:spPr>
          <a:xfrm>
            <a:off x="8350344" y="2305613"/>
            <a:ext cx="280771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2714" name="Google Shape;2714;p33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5" name="Google Shape;2715;p33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9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0" name="Google Shape;2720;p334"/>
          <p:cNvSpPr txBox="1"/>
          <p:nvPr>
            <p:ph idx="4294967295" type="title"/>
          </p:nvPr>
        </p:nvSpPr>
        <p:spPr>
          <a:xfrm>
            <a:off x="1227667" y="2305613"/>
            <a:ext cx="51499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5</a:t>
            </a:r>
            <a:endParaRPr/>
          </a:p>
        </p:txBody>
      </p:sp>
      <p:sp>
        <p:nvSpPr>
          <p:cNvPr id="2721" name="Google Shape;2721;p334"/>
          <p:cNvSpPr txBox="1"/>
          <p:nvPr/>
        </p:nvSpPr>
        <p:spPr>
          <a:xfrm>
            <a:off x="8350344" y="2305612"/>
            <a:ext cx="282559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2722" name="Google Shape;2722;p33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3" name="Google Shape;2723;p33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7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" name="Google Shape;2728;p335"/>
          <p:cNvSpPr txBox="1"/>
          <p:nvPr>
            <p:ph idx="4294967295" type="title"/>
          </p:nvPr>
        </p:nvSpPr>
        <p:spPr>
          <a:xfrm>
            <a:off x="1176868" y="2305613"/>
            <a:ext cx="5200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3</a:t>
            </a:r>
            <a:endParaRPr/>
          </a:p>
        </p:txBody>
      </p:sp>
      <p:sp>
        <p:nvSpPr>
          <p:cNvPr id="2729" name="Google Shape;2729;p335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2730" name="Google Shape;2730;p33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1" name="Google Shape;2731;p33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5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336"/>
          <p:cNvSpPr txBox="1"/>
          <p:nvPr>
            <p:ph idx="4294967295" type="title"/>
          </p:nvPr>
        </p:nvSpPr>
        <p:spPr>
          <a:xfrm>
            <a:off x="1244600" y="2305613"/>
            <a:ext cx="5133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9</a:t>
            </a:r>
            <a:endParaRPr/>
          </a:p>
        </p:txBody>
      </p:sp>
      <p:sp>
        <p:nvSpPr>
          <p:cNvPr id="2737" name="Google Shape;2737;p336"/>
          <p:cNvSpPr txBox="1"/>
          <p:nvPr/>
        </p:nvSpPr>
        <p:spPr>
          <a:xfrm>
            <a:off x="8350344" y="2305612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/>
          </a:p>
        </p:txBody>
      </p:sp>
      <p:sp>
        <p:nvSpPr>
          <p:cNvPr id="2738" name="Google Shape;2738;p33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9" name="Google Shape;2739;p33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p337"/>
          <p:cNvSpPr txBox="1"/>
          <p:nvPr>
            <p:ph idx="4294967295" type="title"/>
          </p:nvPr>
        </p:nvSpPr>
        <p:spPr>
          <a:xfrm>
            <a:off x="1176868" y="2305613"/>
            <a:ext cx="5200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9</a:t>
            </a:r>
            <a:endParaRPr/>
          </a:p>
        </p:txBody>
      </p:sp>
      <p:sp>
        <p:nvSpPr>
          <p:cNvPr id="2745" name="Google Shape;2745;p337"/>
          <p:cNvSpPr txBox="1"/>
          <p:nvPr/>
        </p:nvSpPr>
        <p:spPr>
          <a:xfrm>
            <a:off x="8350344" y="2305615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81</a:t>
            </a:r>
            <a:endParaRPr/>
          </a:p>
        </p:txBody>
      </p:sp>
      <p:sp>
        <p:nvSpPr>
          <p:cNvPr id="2746" name="Google Shape;2746;p33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7" name="Google Shape;2747;p33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Google Shape;2752;p338"/>
          <p:cNvSpPr txBox="1"/>
          <p:nvPr>
            <p:ph idx="4294967295" type="title"/>
          </p:nvPr>
        </p:nvSpPr>
        <p:spPr>
          <a:xfrm>
            <a:off x="1329267" y="2305613"/>
            <a:ext cx="5048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</a:t>
            </a:r>
            <a:endParaRPr/>
          </a:p>
        </p:txBody>
      </p:sp>
      <p:sp>
        <p:nvSpPr>
          <p:cNvPr id="2753" name="Google Shape;2753;p338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2754" name="Google Shape;2754;p33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5" name="Google Shape;2755;p33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9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p339"/>
          <p:cNvSpPr txBox="1"/>
          <p:nvPr>
            <p:ph idx="4294967295" type="title"/>
          </p:nvPr>
        </p:nvSpPr>
        <p:spPr>
          <a:xfrm>
            <a:off x="1236133" y="2305613"/>
            <a:ext cx="5141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</a:t>
            </a:r>
            <a:endParaRPr/>
          </a:p>
        </p:txBody>
      </p:sp>
      <p:sp>
        <p:nvSpPr>
          <p:cNvPr id="2761" name="Google Shape;2761;p339"/>
          <p:cNvSpPr txBox="1"/>
          <p:nvPr/>
        </p:nvSpPr>
        <p:spPr>
          <a:xfrm>
            <a:off x="8350344" y="2305613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2762" name="Google Shape;2762;p33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3" name="Google Shape;2763;p33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/>
          <p:nvPr>
            <p:ph idx="4294967295" type="title"/>
          </p:nvPr>
        </p:nvSpPr>
        <p:spPr>
          <a:xfrm>
            <a:off x="590550" y="2305613"/>
            <a:ext cx="5787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10</a:t>
            </a:r>
            <a:endParaRPr/>
          </a:p>
        </p:txBody>
      </p:sp>
      <p:sp>
        <p:nvSpPr>
          <p:cNvPr id="360" name="Google Shape;360;p34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361" name="Google Shape;361;p3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3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7" name="Shape 2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8" name="Google Shape;2768;p340"/>
          <p:cNvSpPr txBox="1"/>
          <p:nvPr>
            <p:ph idx="4294967295" type="title"/>
          </p:nvPr>
        </p:nvSpPr>
        <p:spPr>
          <a:xfrm>
            <a:off x="1193800" y="2305614"/>
            <a:ext cx="5183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9</a:t>
            </a:r>
            <a:endParaRPr/>
          </a:p>
        </p:txBody>
      </p:sp>
      <p:sp>
        <p:nvSpPr>
          <p:cNvPr id="2769" name="Google Shape;2769;p340"/>
          <p:cNvSpPr txBox="1"/>
          <p:nvPr/>
        </p:nvSpPr>
        <p:spPr>
          <a:xfrm>
            <a:off x="8350344" y="2305614"/>
            <a:ext cx="32892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</p:txBody>
      </p:sp>
      <p:sp>
        <p:nvSpPr>
          <p:cNvPr id="2770" name="Google Shape;2770;p34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1" name="Google Shape;2771;p34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5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341"/>
          <p:cNvSpPr txBox="1"/>
          <p:nvPr>
            <p:ph idx="4294967295" type="title"/>
          </p:nvPr>
        </p:nvSpPr>
        <p:spPr>
          <a:xfrm>
            <a:off x="1236134" y="2305613"/>
            <a:ext cx="5141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3</a:t>
            </a:r>
            <a:endParaRPr/>
          </a:p>
        </p:txBody>
      </p:sp>
      <p:sp>
        <p:nvSpPr>
          <p:cNvPr id="2777" name="Google Shape;2777;p341"/>
          <p:cNvSpPr txBox="1"/>
          <p:nvPr/>
        </p:nvSpPr>
        <p:spPr>
          <a:xfrm>
            <a:off x="8350344" y="2305612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2778" name="Google Shape;2778;p34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9" name="Google Shape;2779;p34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3" name="Shape 2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4" name="Google Shape;2784;p342"/>
          <p:cNvSpPr txBox="1"/>
          <p:nvPr>
            <p:ph idx="4294967295" type="title"/>
          </p:nvPr>
        </p:nvSpPr>
        <p:spPr>
          <a:xfrm>
            <a:off x="1185334" y="2305613"/>
            <a:ext cx="5192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2</a:t>
            </a:r>
            <a:endParaRPr/>
          </a:p>
        </p:txBody>
      </p:sp>
      <p:sp>
        <p:nvSpPr>
          <p:cNvPr id="2785" name="Google Shape;2785;p342"/>
          <p:cNvSpPr txBox="1"/>
          <p:nvPr/>
        </p:nvSpPr>
        <p:spPr>
          <a:xfrm>
            <a:off x="8350344" y="2305613"/>
            <a:ext cx="30504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2786" name="Google Shape;2786;p34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7" name="Google Shape;2787;p34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2" name="Google Shape;2792;p343"/>
          <p:cNvSpPr txBox="1"/>
          <p:nvPr>
            <p:ph idx="4294967295" type="title"/>
          </p:nvPr>
        </p:nvSpPr>
        <p:spPr>
          <a:xfrm>
            <a:off x="1210734" y="2305613"/>
            <a:ext cx="5166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9</a:t>
            </a:r>
            <a:endParaRPr/>
          </a:p>
        </p:txBody>
      </p:sp>
      <p:sp>
        <p:nvSpPr>
          <p:cNvPr id="2793" name="Google Shape;2793;p343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/>
          </a:p>
        </p:txBody>
      </p:sp>
      <p:sp>
        <p:nvSpPr>
          <p:cNvPr id="2794" name="Google Shape;2794;p34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5" name="Google Shape;2795;p34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9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344"/>
          <p:cNvSpPr txBox="1"/>
          <p:nvPr>
            <p:ph idx="4294967295" type="title"/>
          </p:nvPr>
        </p:nvSpPr>
        <p:spPr>
          <a:xfrm>
            <a:off x="889000" y="2305613"/>
            <a:ext cx="5488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6</a:t>
            </a:r>
            <a:endParaRPr/>
          </a:p>
        </p:txBody>
      </p:sp>
      <p:sp>
        <p:nvSpPr>
          <p:cNvPr id="2801" name="Google Shape;2801;p344"/>
          <p:cNvSpPr txBox="1"/>
          <p:nvPr/>
        </p:nvSpPr>
        <p:spPr>
          <a:xfrm>
            <a:off x="8350344" y="2319862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2802" name="Google Shape;2802;p34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3" name="Google Shape;2803;p34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7" name="Shape 2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8" name="Google Shape;2808;p345"/>
          <p:cNvSpPr txBox="1"/>
          <p:nvPr>
            <p:ph idx="4294967295" type="title"/>
          </p:nvPr>
        </p:nvSpPr>
        <p:spPr>
          <a:xfrm>
            <a:off x="1270000" y="2305613"/>
            <a:ext cx="5107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</a:t>
            </a:r>
            <a:endParaRPr/>
          </a:p>
        </p:txBody>
      </p:sp>
      <p:sp>
        <p:nvSpPr>
          <p:cNvPr id="2809" name="Google Shape;2809;p345"/>
          <p:cNvSpPr txBox="1"/>
          <p:nvPr/>
        </p:nvSpPr>
        <p:spPr>
          <a:xfrm>
            <a:off x="8350344" y="2305612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2810" name="Google Shape;2810;p34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1" name="Google Shape;2811;p34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5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" name="Google Shape;2816;p346"/>
          <p:cNvSpPr txBox="1"/>
          <p:nvPr>
            <p:ph idx="4294967295" type="title"/>
          </p:nvPr>
        </p:nvSpPr>
        <p:spPr>
          <a:xfrm>
            <a:off x="1227668" y="2305613"/>
            <a:ext cx="5149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4</a:t>
            </a:r>
            <a:endParaRPr/>
          </a:p>
        </p:txBody>
      </p:sp>
      <p:sp>
        <p:nvSpPr>
          <p:cNvPr id="2817" name="Google Shape;2817;p346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2818" name="Google Shape;2818;p34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9" name="Google Shape;2819;p34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p347"/>
          <p:cNvSpPr txBox="1"/>
          <p:nvPr>
            <p:ph type="title"/>
          </p:nvPr>
        </p:nvSpPr>
        <p:spPr>
          <a:xfrm>
            <a:off x="0" y="2186797"/>
            <a:ext cx="12192000" cy="1684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Calibri"/>
              <a:buNone/>
            </a:pPr>
            <a:r>
              <a:rPr lang="en-US" sz="11000"/>
              <a:t>ASTOUNDING! ☺</a:t>
            </a:r>
            <a:endParaRPr sz="11000"/>
          </a:p>
        </p:txBody>
      </p:sp>
      <p:sp>
        <p:nvSpPr>
          <p:cNvPr id="2825" name="Google Shape;2825;p34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826" name="Google Shape;2826;p34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0" name="Shape 2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1" name="Google Shape;2831;p348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Tables 0 - 8</a:t>
            </a:r>
            <a:endParaRPr/>
          </a:p>
        </p:txBody>
      </p:sp>
      <p:sp>
        <p:nvSpPr>
          <p:cNvPr id="2832" name="Google Shape;2832;p34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6" name="Shape 2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" name="Google Shape;2837;p349"/>
          <p:cNvSpPr txBox="1"/>
          <p:nvPr>
            <p:ph idx="4294967295" type="title"/>
          </p:nvPr>
        </p:nvSpPr>
        <p:spPr>
          <a:xfrm>
            <a:off x="1422400" y="2305613"/>
            <a:ext cx="4955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</a:t>
            </a:r>
            <a:endParaRPr/>
          </a:p>
        </p:txBody>
      </p:sp>
      <p:sp>
        <p:nvSpPr>
          <p:cNvPr id="2838" name="Google Shape;2838;p349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2839" name="Google Shape;2839;p34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p34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5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6</a:t>
            </a:r>
            <a:endParaRPr/>
          </a:p>
        </p:txBody>
      </p:sp>
      <p:sp>
        <p:nvSpPr>
          <p:cNvPr id="368" name="Google Shape;368;p35"/>
          <p:cNvSpPr txBox="1"/>
          <p:nvPr/>
        </p:nvSpPr>
        <p:spPr>
          <a:xfrm>
            <a:off x="8350344" y="2305613"/>
            <a:ext cx="273434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69" name="Google Shape;369;p3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3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4" name="Shape 2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5" name="Google Shape;2845;p350"/>
          <p:cNvSpPr txBox="1"/>
          <p:nvPr>
            <p:ph idx="4294967295" type="title"/>
          </p:nvPr>
        </p:nvSpPr>
        <p:spPr>
          <a:xfrm>
            <a:off x="829734" y="2305613"/>
            <a:ext cx="55478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12</a:t>
            </a:r>
            <a:endParaRPr/>
          </a:p>
        </p:txBody>
      </p:sp>
      <p:sp>
        <p:nvSpPr>
          <p:cNvPr id="2846" name="Google Shape;2846;p350"/>
          <p:cNvSpPr txBox="1"/>
          <p:nvPr/>
        </p:nvSpPr>
        <p:spPr>
          <a:xfrm>
            <a:off x="8350344" y="2365950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2847" name="Google Shape;2847;p35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8" name="Google Shape;2848;p35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2" name="Shape 2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3" name="Google Shape;2853;p351"/>
          <p:cNvSpPr txBox="1"/>
          <p:nvPr>
            <p:ph idx="4294967295" type="title"/>
          </p:nvPr>
        </p:nvSpPr>
        <p:spPr>
          <a:xfrm>
            <a:off x="1261534" y="2305613"/>
            <a:ext cx="5116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4</a:t>
            </a:r>
            <a:endParaRPr/>
          </a:p>
        </p:txBody>
      </p:sp>
      <p:sp>
        <p:nvSpPr>
          <p:cNvPr id="2854" name="Google Shape;2854;p351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2855" name="Google Shape;2855;p35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6" name="Google Shape;2856;p35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0" name="Shape 2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1" name="Google Shape;2861;p352"/>
          <p:cNvSpPr txBox="1"/>
          <p:nvPr>
            <p:ph idx="4294967295" type="title"/>
          </p:nvPr>
        </p:nvSpPr>
        <p:spPr>
          <a:xfrm>
            <a:off x="1143000" y="2305613"/>
            <a:ext cx="5234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2</a:t>
            </a:r>
            <a:endParaRPr/>
          </a:p>
        </p:txBody>
      </p:sp>
      <p:sp>
        <p:nvSpPr>
          <p:cNvPr id="2862" name="Google Shape;2862;p352"/>
          <p:cNvSpPr txBox="1"/>
          <p:nvPr/>
        </p:nvSpPr>
        <p:spPr>
          <a:xfrm>
            <a:off x="8350344" y="2305612"/>
            <a:ext cx="27456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2863" name="Google Shape;2863;p35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4" name="Google Shape;2864;p35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8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Google Shape;2869;p353"/>
          <p:cNvSpPr txBox="1"/>
          <p:nvPr>
            <p:ph idx="4294967295" type="title"/>
          </p:nvPr>
        </p:nvSpPr>
        <p:spPr>
          <a:xfrm>
            <a:off x="1329268" y="2305613"/>
            <a:ext cx="5048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2</a:t>
            </a:r>
            <a:endParaRPr/>
          </a:p>
        </p:txBody>
      </p:sp>
      <p:sp>
        <p:nvSpPr>
          <p:cNvPr id="2870" name="Google Shape;2870;p353"/>
          <p:cNvSpPr txBox="1"/>
          <p:nvPr/>
        </p:nvSpPr>
        <p:spPr>
          <a:xfrm>
            <a:off x="8350344" y="2305613"/>
            <a:ext cx="23816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2871" name="Google Shape;2871;p35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2" name="Google Shape;2872;p35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6" name="Shape 2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" name="Google Shape;2877;p354"/>
          <p:cNvSpPr txBox="1"/>
          <p:nvPr>
            <p:ph idx="4294967295" type="title"/>
          </p:nvPr>
        </p:nvSpPr>
        <p:spPr>
          <a:xfrm>
            <a:off x="1498600" y="2305613"/>
            <a:ext cx="48790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5</a:t>
            </a:r>
            <a:endParaRPr/>
          </a:p>
        </p:txBody>
      </p:sp>
      <p:sp>
        <p:nvSpPr>
          <p:cNvPr id="2878" name="Google Shape;2878;p354"/>
          <p:cNvSpPr txBox="1"/>
          <p:nvPr/>
        </p:nvSpPr>
        <p:spPr>
          <a:xfrm>
            <a:off x="8350344" y="2305613"/>
            <a:ext cx="23674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2879" name="Google Shape;2879;p35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0" name="Google Shape;2880;p35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4" name="Shape 2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5" name="Google Shape;2885;p355"/>
          <p:cNvSpPr txBox="1"/>
          <p:nvPr>
            <p:ph idx="4294967295" type="title"/>
          </p:nvPr>
        </p:nvSpPr>
        <p:spPr>
          <a:xfrm>
            <a:off x="1380068" y="2305613"/>
            <a:ext cx="49975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6</a:t>
            </a:r>
            <a:endParaRPr/>
          </a:p>
        </p:txBody>
      </p:sp>
      <p:sp>
        <p:nvSpPr>
          <p:cNvPr id="2886" name="Google Shape;2886;p355"/>
          <p:cNvSpPr txBox="1"/>
          <p:nvPr/>
        </p:nvSpPr>
        <p:spPr>
          <a:xfrm>
            <a:off x="8350344" y="2335781"/>
            <a:ext cx="25377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2887" name="Google Shape;2887;p35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8" name="Google Shape;2888;p35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2" name="Shape 2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3" name="Google Shape;2893;p356"/>
          <p:cNvSpPr txBox="1"/>
          <p:nvPr>
            <p:ph idx="4294967295" type="title"/>
          </p:nvPr>
        </p:nvSpPr>
        <p:spPr>
          <a:xfrm>
            <a:off x="1261534" y="2305613"/>
            <a:ext cx="5116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3</a:t>
            </a:r>
            <a:endParaRPr/>
          </a:p>
        </p:txBody>
      </p:sp>
      <p:sp>
        <p:nvSpPr>
          <p:cNvPr id="2894" name="Google Shape;2894;p356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895" name="Google Shape;2895;p35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6" name="Google Shape;2896;p35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0" name="Shape 2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1" name="Google Shape;2901;p357"/>
          <p:cNvSpPr txBox="1"/>
          <p:nvPr>
            <p:ph idx="4294967295" type="title"/>
          </p:nvPr>
        </p:nvSpPr>
        <p:spPr>
          <a:xfrm>
            <a:off x="1278468" y="2305613"/>
            <a:ext cx="5099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2</a:t>
            </a:r>
            <a:endParaRPr/>
          </a:p>
        </p:txBody>
      </p:sp>
      <p:sp>
        <p:nvSpPr>
          <p:cNvPr id="2902" name="Google Shape;2902;p357"/>
          <p:cNvSpPr txBox="1"/>
          <p:nvPr/>
        </p:nvSpPr>
        <p:spPr>
          <a:xfrm>
            <a:off x="8350344" y="2300688"/>
            <a:ext cx="257635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2903" name="Google Shape;2903;p35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4" name="Google Shape;2904;p35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8" name="Shape 2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9" name="Google Shape;2909;p358"/>
          <p:cNvSpPr txBox="1"/>
          <p:nvPr>
            <p:ph idx="4294967295" type="title"/>
          </p:nvPr>
        </p:nvSpPr>
        <p:spPr>
          <a:xfrm>
            <a:off x="1303868" y="2305613"/>
            <a:ext cx="5073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3</a:t>
            </a:r>
            <a:endParaRPr/>
          </a:p>
        </p:txBody>
      </p:sp>
      <p:sp>
        <p:nvSpPr>
          <p:cNvPr id="2910" name="Google Shape;2910;p358"/>
          <p:cNvSpPr txBox="1"/>
          <p:nvPr/>
        </p:nvSpPr>
        <p:spPr>
          <a:xfrm>
            <a:off x="8350344" y="2302929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2911" name="Google Shape;2911;p35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2" name="Google Shape;2912;p35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6" name="Shape 2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7" name="Google Shape;2917;p359"/>
          <p:cNvSpPr txBox="1"/>
          <p:nvPr>
            <p:ph idx="4294967295" type="title"/>
          </p:nvPr>
        </p:nvSpPr>
        <p:spPr>
          <a:xfrm>
            <a:off x="1041400" y="2305613"/>
            <a:ext cx="5336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11</a:t>
            </a:r>
            <a:endParaRPr/>
          </a:p>
        </p:txBody>
      </p:sp>
      <p:sp>
        <p:nvSpPr>
          <p:cNvPr id="2918" name="Google Shape;2918;p359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2919" name="Google Shape;2919;p35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0" name="Google Shape;2920;p35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6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5</a:t>
            </a:r>
            <a:endParaRPr/>
          </a:p>
        </p:txBody>
      </p:sp>
      <p:sp>
        <p:nvSpPr>
          <p:cNvPr id="376" name="Google Shape;376;p36"/>
          <p:cNvSpPr txBox="1"/>
          <p:nvPr/>
        </p:nvSpPr>
        <p:spPr>
          <a:xfrm>
            <a:off x="8350344" y="2305613"/>
            <a:ext cx="25938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377" name="Google Shape;377;p3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p360"/>
          <p:cNvSpPr txBox="1"/>
          <p:nvPr>
            <p:ph idx="4294967295" type="title"/>
          </p:nvPr>
        </p:nvSpPr>
        <p:spPr>
          <a:xfrm>
            <a:off x="1227668" y="2305613"/>
            <a:ext cx="5149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</a:t>
            </a:r>
            <a:endParaRPr/>
          </a:p>
        </p:txBody>
      </p:sp>
      <p:sp>
        <p:nvSpPr>
          <p:cNvPr id="2926" name="Google Shape;2926;p360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2927" name="Google Shape;2927;p36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8" name="Google Shape;2928;p36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361"/>
          <p:cNvSpPr txBox="1"/>
          <p:nvPr>
            <p:ph idx="4294967295" type="title"/>
          </p:nvPr>
        </p:nvSpPr>
        <p:spPr>
          <a:xfrm>
            <a:off x="1261533" y="2305613"/>
            <a:ext cx="51160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5</a:t>
            </a:r>
            <a:endParaRPr/>
          </a:p>
        </p:txBody>
      </p:sp>
      <p:sp>
        <p:nvSpPr>
          <p:cNvPr id="2934" name="Google Shape;2934;p361"/>
          <p:cNvSpPr txBox="1"/>
          <p:nvPr/>
        </p:nvSpPr>
        <p:spPr>
          <a:xfrm>
            <a:off x="8350344" y="2305614"/>
            <a:ext cx="24351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2935" name="Google Shape;2935;p36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6" name="Google Shape;2936;p36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0" name="Shape 2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1" name="Google Shape;2941;p362"/>
          <p:cNvSpPr txBox="1"/>
          <p:nvPr>
            <p:ph idx="4294967295" type="title"/>
          </p:nvPr>
        </p:nvSpPr>
        <p:spPr>
          <a:xfrm>
            <a:off x="1329268" y="2305613"/>
            <a:ext cx="5048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2</a:t>
            </a:r>
            <a:endParaRPr/>
          </a:p>
        </p:txBody>
      </p:sp>
      <p:sp>
        <p:nvSpPr>
          <p:cNvPr id="2942" name="Google Shape;2942;p362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943" name="Google Shape;2943;p36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4" name="Google Shape;2944;p36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8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" name="Google Shape;2949;p363"/>
          <p:cNvSpPr txBox="1"/>
          <p:nvPr>
            <p:ph idx="4294967295" type="title"/>
          </p:nvPr>
        </p:nvSpPr>
        <p:spPr>
          <a:xfrm>
            <a:off x="1075267" y="2305613"/>
            <a:ext cx="5302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</a:t>
            </a:r>
            <a:endParaRPr/>
          </a:p>
        </p:txBody>
      </p:sp>
      <p:sp>
        <p:nvSpPr>
          <p:cNvPr id="2950" name="Google Shape;2950;p36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951" name="Google Shape;2951;p36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2" name="Google Shape;2952;p36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6" name="Shape 2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7" name="Google Shape;2957;p364"/>
          <p:cNvSpPr txBox="1"/>
          <p:nvPr>
            <p:ph idx="4294967295" type="title"/>
          </p:nvPr>
        </p:nvSpPr>
        <p:spPr>
          <a:xfrm>
            <a:off x="1320800" y="2305613"/>
            <a:ext cx="50568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8</a:t>
            </a:r>
            <a:endParaRPr/>
          </a:p>
        </p:txBody>
      </p:sp>
      <p:sp>
        <p:nvSpPr>
          <p:cNvPr id="2958" name="Google Shape;2958;p364"/>
          <p:cNvSpPr txBox="1"/>
          <p:nvPr/>
        </p:nvSpPr>
        <p:spPr>
          <a:xfrm>
            <a:off x="8350344" y="2305612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/>
          </a:p>
        </p:txBody>
      </p:sp>
      <p:sp>
        <p:nvSpPr>
          <p:cNvPr id="2959" name="Google Shape;2959;p36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0" name="Google Shape;2960;p36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4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p365"/>
          <p:cNvSpPr txBox="1"/>
          <p:nvPr>
            <p:ph idx="4294967295" type="title"/>
          </p:nvPr>
        </p:nvSpPr>
        <p:spPr>
          <a:xfrm>
            <a:off x="1354667" y="2305613"/>
            <a:ext cx="50229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8</a:t>
            </a:r>
            <a:endParaRPr/>
          </a:p>
        </p:txBody>
      </p:sp>
      <p:sp>
        <p:nvSpPr>
          <p:cNvPr id="2966" name="Google Shape;2966;p365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2967" name="Google Shape;2967;p36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8" name="Google Shape;2968;p36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2" name="Shape 2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" name="Google Shape;2973;p366"/>
          <p:cNvSpPr txBox="1"/>
          <p:nvPr>
            <p:ph idx="4294967295" type="title"/>
          </p:nvPr>
        </p:nvSpPr>
        <p:spPr>
          <a:xfrm>
            <a:off x="1447800" y="2305613"/>
            <a:ext cx="4929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6</a:t>
            </a:r>
            <a:endParaRPr/>
          </a:p>
        </p:txBody>
      </p:sp>
      <p:sp>
        <p:nvSpPr>
          <p:cNvPr id="2974" name="Google Shape;2974;p366"/>
          <p:cNvSpPr txBox="1"/>
          <p:nvPr/>
        </p:nvSpPr>
        <p:spPr>
          <a:xfrm>
            <a:off x="8350344" y="2305612"/>
            <a:ext cx="25459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2975" name="Google Shape;2975;p36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6" name="Google Shape;2976;p36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0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p367"/>
          <p:cNvSpPr txBox="1"/>
          <p:nvPr>
            <p:ph idx="4294967295" type="title"/>
          </p:nvPr>
        </p:nvSpPr>
        <p:spPr>
          <a:xfrm>
            <a:off x="1371600" y="2305613"/>
            <a:ext cx="5006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4</a:t>
            </a:r>
            <a:endParaRPr/>
          </a:p>
        </p:txBody>
      </p:sp>
      <p:sp>
        <p:nvSpPr>
          <p:cNvPr id="2982" name="Google Shape;2982;p367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2983" name="Google Shape;2983;p36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4" name="Google Shape;2984;p36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8" name="Shape 2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9" name="Google Shape;2989;p368"/>
          <p:cNvSpPr txBox="1"/>
          <p:nvPr>
            <p:ph idx="4294967295" type="title"/>
          </p:nvPr>
        </p:nvSpPr>
        <p:spPr>
          <a:xfrm>
            <a:off x="1456267" y="2305613"/>
            <a:ext cx="4921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</a:t>
            </a:r>
            <a:endParaRPr/>
          </a:p>
        </p:txBody>
      </p:sp>
      <p:sp>
        <p:nvSpPr>
          <p:cNvPr id="2990" name="Google Shape;2990;p368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991" name="Google Shape;2991;p36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2" name="Google Shape;2992;p36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6" name="Shape 2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7" name="Google Shape;2997;p369"/>
          <p:cNvSpPr txBox="1"/>
          <p:nvPr>
            <p:ph idx="4294967295" type="title"/>
          </p:nvPr>
        </p:nvSpPr>
        <p:spPr>
          <a:xfrm>
            <a:off x="1066800" y="2305613"/>
            <a:ext cx="5310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12</a:t>
            </a:r>
            <a:endParaRPr/>
          </a:p>
        </p:txBody>
      </p:sp>
      <p:sp>
        <p:nvSpPr>
          <p:cNvPr id="2998" name="Google Shape;2998;p369"/>
          <p:cNvSpPr txBox="1"/>
          <p:nvPr/>
        </p:nvSpPr>
        <p:spPr>
          <a:xfrm>
            <a:off x="8350344" y="2311397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2999" name="Google Shape;2999;p36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0" name="Google Shape;3000;p36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7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3</a:t>
            </a:r>
            <a:endParaRPr/>
          </a:p>
        </p:txBody>
      </p:sp>
      <p:sp>
        <p:nvSpPr>
          <p:cNvPr id="384" name="Google Shape;384;p37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385" name="Google Shape;385;p3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4" name="Shape 3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5" name="Google Shape;3005;p370"/>
          <p:cNvSpPr txBox="1"/>
          <p:nvPr>
            <p:ph idx="4294967295" type="title"/>
          </p:nvPr>
        </p:nvSpPr>
        <p:spPr>
          <a:xfrm>
            <a:off x="1295400" y="2305613"/>
            <a:ext cx="5082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10</a:t>
            </a:r>
            <a:endParaRPr/>
          </a:p>
        </p:txBody>
      </p:sp>
      <p:sp>
        <p:nvSpPr>
          <p:cNvPr id="3006" name="Google Shape;3006;p370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007" name="Google Shape;3007;p37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8" name="Google Shape;3008;p37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2" name="Shape 3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3" name="Google Shape;3013;p371"/>
          <p:cNvSpPr txBox="1"/>
          <p:nvPr>
            <p:ph idx="4294967295" type="title"/>
          </p:nvPr>
        </p:nvSpPr>
        <p:spPr>
          <a:xfrm>
            <a:off x="1388534" y="2305613"/>
            <a:ext cx="4989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7</a:t>
            </a:r>
            <a:endParaRPr/>
          </a:p>
        </p:txBody>
      </p:sp>
      <p:sp>
        <p:nvSpPr>
          <p:cNvPr id="3014" name="Google Shape;3014;p371"/>
          <p:cNvSpPr txBox="1"/>
          <p:nvPr/>
        </p:nvSpPr>
        <p:spPr>
          <a:xfrm>
            <a:off x="8350344" y="2305613"/>
            <a:ext cx="272435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3015" name="Google Shape;3015;p37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6" name="Google Shape;3016;p37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0" name="Shape 3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1" name="Google Shape;3021;p372"/>
          <p:cNvSpPr txBox="1"/>
          <p:nvPr>
            <p:ph idx="4294967295" type="title"/>
          </p:nvPr>
        </p:nvSpPr>
        <p:spPr>
          <a:xfrm>
            <a:off x="1422400" y="2305613"/>
            <a:ext cx="4955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3</a:t>
            </a:r>
            <a:endParaRPr/>
          </a:p>
        </p:txBody>
      </p:sp>
      <p:sp>
        <p:nvSpPr>
          <p:cNvPr id="3022" name="Google Shape;3022;p372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3023" name="Google Shape;3023;p37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4" name="Google Shape;3024;p37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8" name="Shape 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9" name="Google Shape;3029;p373"/>
          <p:cNvSpPr txBox="1"/>
          <p:nvPr>
            <p:ph idx="4294967295" type="title"/>
          </p:nvPr>
        </p:nvSpPr>
        <p:spPr>
          <a:xfrm>
            <a:off x="1295400" y="2305613"/>
            <a:ext cx="5082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</a:t>
            </a:r>
            <a:endParaRPr/>
          </a:p>
        </p:txBody>
      </p:sp>
      <p:sp>
        <p:nvSpPr>
          <p:cNvPr id="3030" name="Google Shape;3030;p37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3031" name="Google Shape;3031;p37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2" name="Google Shape;3032;p37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6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7" name="Google Shape;3037;p374"/>
          <p:cNvSpPr txBox="1"/>
          <p:nvPr>
            <p:ph idx="4294967295" type="title"/>
          </p:nvPr>
        </p:nvSpPr>
        <p:spPr>
          <a:xfrm>
            <a:off x="1244600" y="2305613"/>
            <a:ext cx="51330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5</a:t>
            </a:r>
            <a:endParaRPr/>
          </a:p>
        </p:txBody>
      </p:sp>
      <p:sp>
        <p:nvSpPr>
          <p:cNvPr id="3038" name="Google Shape;3038;p374"/>
          <p:cNvSpPr txBox="1"/>
          <p:nvPr/>
        </p:nvSpPr>
        <p:spPr>
          <a:xfrm>
            <a:off x="8350344" y="2305613"/>
            <a:ext cx="24859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3039" name="Google Shape;3039;p37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0" name="Google Shape;3040;p37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4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Google Shape;3045;p375"/>
          <p:cNvSpPr txBox="1"/>
          <p:nvPr>
            <p:ph idx="4294967295" type="title"/>
          </p:nvPr>
        </p:nvSpPr>
        <p:spPr>
          <a:xfrm>
            <a:off x="1388534" y="2305613"/>
            <a:ext cx="4989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5</a:t>
            </a:r>
            <a:endParaRPr/>
          </a:p>
        </p:txBody>
      </p:sp>
      <p:sp>
        <p:nvSpPr>
          <p:cNvPr id="3046" name="Google Shape;3046;p375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047" name="Google Shape;3047;p37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8" name="Google Shape;3048;p37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2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376"/>
          <p:cNvSpPr txBox="1"/>
          <p:nvPr>
            <p:ph idx="4294967295" type="title"/>
          </p:nvPr>
        </p:nvSpPr>
        <p:spPr>
          <a:xfrm>
            <a:off x="1261534" y="2305613"/>
            <a:ext cx="5116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8</a:t>
            </a:r>
            <a:endParaRPr/>
          </a:p>
        </p:txBody>
      </p:sp>
      <p:sp>
        <p:nvSpPr>
          <p:cNvPr id="3054" name="Google Shape;3054;p376"/>
          <p:cNvSpPr txBox="1"/>
          <p:nvPr/>
        </p:nvSpPr>
        <p:spPr>
          <a:xfrm>
            <a:off x="8350344" y="2305613"/>
            <a:ext cx="26085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3055" name="Google Shape;3055;p37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6" name="Google Shape;3056;p37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0" name="Shape 3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" name="Google Shape;3061;p377"/>
          <p:cNvSpPr txBox="1"/>
          <p:nvPr>
            <p:ph idx="4294967295" type="title"/>
          </p:nvPr>
        </p:nvSpPr>
        <p:spPr>
          <a:xfrm>
            <a:off x="821267" y="2305613"/>
            <a:ext cx="5556345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11</a:t>
            </a:r>
            <a:endParaRPr/>
          </a:p>
        </p:txBody>
      </p:sp>
      <p:sp>
        <p:nvSpPr>
          <p:cNvPr id="3062" name="Google Shape;3062;p377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3063" name="Google Shape;3063;p37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4" name="Google Shape;3064;p37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8" name="Shape 3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9" name="Google Shape;3069;p378"/>
          <p:cNvSpPr txBox="1"/>
          <p:nvPr>
            <p:ph idx="4294967295" type="title"/>
          </p:nvPr>
        </p:nvSpPr>
        <p:spPr>
          <a:xfrm>
            <a:off x="1295400" y="2305613"/>
            <a:ext cx="50822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11</a:t>
            </a:r>
            <a:endParaRPr/>
          </a:p>
        </p:txBody>
      </p:sp>
      <p:sp>
        <p:nvSpPr>
          <p:cNvPr id="3070" name="Google Shape;3070;p378"/>
          <p:cNvSpPr txBox="1"/>
          <p:nvPr/>
        </p:nvSpPr>
        <p:spPr>
          <a:xfrm>
            <a:off x="8350344" y="230561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3071" name="Google Shape;3071;p37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2" name="Google Shape;3072;p37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6" name="Shape 3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Google Shape;3077;p379"/>
          <p:cNvSpPr txBox="1"/>
          <p:nvPr>
            <p:ph idx="4294967295" type="title"/>
          </p:nvPr>
        </p:nvSpPr>
        <p:spPr>
          <a:xfrm>
            <a:off x="1168400" y="2305613"/>
            <a:ext cx="5209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12</a:t>
            </a:r>
            <a:endParaRPr/>
          </a:p>
        </p:txBody>
      </p:sp>
      <p:sp>
        <p:nvSpPr>
          <p:cNvPr id="3078" name="Google Shape;3078;p379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079" name="Google Shape;3079;p37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0" name="Google Shape;3080;p37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8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7</a:t>
            </a:r>
            <a:endParaRPr/>
          </a:p>
        </p:txBody>
      </p:sp>
      <p:sp>
        <p:nvSpPr>
          <p:cNvPr id="392" name="Google Shape;392;p38"/>
          <p:cNvSpPr txBox="1"/>
          <p:nvPr/>
        </p:nvSpPr>
        <p:spPr>
          <a:xfrm>
            <a:off x="8350344" y="2305614"/>
            <a:ext cx="24788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393" name="Google Shape;393;p3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4" name="Shape 3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Google Shape;3085;p380"/>
          <p:cNvSpPr txBox="1"/>
          <p:nvPr>
            <p:ph idx="4294967295" type="title"/>
          </p:nvPr>
        </p:nvSpPr>
        <p:spPr>
          <a:xfrm>
            <a:off x="1354667" y="2305613"/>
            <a:ext cx="5022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</a:t>
            </a:r>
            <a:endParaRPr/>
          </a:p>
        </p:txBody>
      </p:sp>
      <p:sp>
        <p:nvSpPr>
          <p:cNvPr id="3086" name="Google Shape;3086;p380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087" name="Google Shape;3087;p38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8" name="Google Shape;3088;p38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2" name="Shape 3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Google Shape;3093;p381"/>
          <p:cNvSpPr txBox="1"/>
          <p:nvPr>
            <p:ph idx="4294967295" type="title"/>
          </p:nvPr>
        </p:nvSpPr>
        <p:spPr>
          <a:xfrm>
            <a:off x="1329268" y="2305613"/>
            <a:ext cx="5048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3</a:t>
            </a:r>
            <a:endParaRPr/>
          </a:p>
        </p:txBody>
      </p:sp>
      <p:sp>
        <p:nvSpPr>
          <p:cNvPr id="3094" name="Google Shape;3094;p381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3095" name="Google Shape;3095;p38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6" name="Google Shape;3096;p38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0" name="Shape 3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1" name="Google Shape;3101;p382"/>
          <p:cNvSpPr txBox="1"/>
          <p:nvPr>
            <p:ph idx="4294967295" type="title"/>
          </p:nvPr>
        </p:nvSpPr>
        <p:spPr>
          <a:xfrm>
            <a:off x="1083734" y="2305613"/>
            <a:ext cx="5293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10</a:t>
            </a:r>
            <a:endParaRPr/>
          </a:p>
        </p:txBody>
      </p:sp>
      <p:sp>
        <p:nvSpPr>
          <p:cNvPr id="3102" name="Google Shape;3102;p382"/>
          <p:cNvSpPr txBox="1"/>
          <p:nvPr/>
        </p:nvSpPr>
        <p:spPr>
          <a:xfrm>
            <a:off x="8350344" y="2305614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3103" name="Google Shape;3103;p38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4" name="Google Shape;3104;p38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8" name="Shape 3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9" name="Google Shape;3109;p383"/>
          <p:cNvSpPr txBox="1"/>
          <p:nvPr>
            <p:ph idx="4294967295" type="title"/>
          </p:nvPr>
        </p:nvSpPr>
        <p:spPr>
          <a:xfrm>
            <a:off x="1168400" y="2305613"/>
            <a:ext cx="5209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8</a:t>
            </a:r>
            <a:endParaRPr/>
          </a:p>
        </p:txBody>
      </p:sp>
      <p:sp>
        <p:nvSpPr>
          <p:cNvPr id="3110" name="Google Shape;3110;p38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111" name="Google Shape;3111;p38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2" name="Google Shape;3112;p38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6" name="Shape 3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7" name="Google Shape;3117;p384"/>
          <p:cNvSpPr txBox="1"/>
          <p:nvPr>
            <p:ph idx="4294967295" type="title"/>
          </p:nvPr>
        </p:nvSpPr>
        <p:spPr>
          <a:xfrm>
            <a:off x="1405468" y="2305613"/>
            <a:ext cx="4972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6</a:t>
            </a:r>
            <a:endParaRPr/>
          </a:p>
        </p:txBody>
      </p:sp>
      <p:sp>
        <p:nvSpPr>
          <p:cNvPr id="3118" name="Google Shape;3118;p384"/>
          <p:cNvSpPr txBox="1"/>
          <p:nvPr/>
        </p:nvSpPr>
        <p:spPr>
          <a:xfrm>
            <a:off x="8350344" y="229804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119" name="Google Shape;3119;p38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0" name="Google Shape;3120;p38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4" name="Shape 3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5" name="Google Shape;3125;p385"/>
          <p:cNvSpPr txBox="1"/>
          <p:nvPr>
            <p:ph idx="4294967295" type="title"/>
          </p:nvPr>
        </p:nvSpPr>
        <p:spPr>
          <a:xfrm>
            <a:off x="1413933" y="2305613"/>
            <a:ext cx="49636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</a:t>
            </a:r>
            <a:endParaRPr/>
          </a:p>
        </p:txBody>
      </p:sp>
      <p:sp>
        <p:nvSpPr>
          <p:cNvPr id="3126" name="Google Shape;3126;p385"/>
          <p:cNvSpPr txBox="1"/>
          <p:nvPr/>
        </p:nvSpPr>
        <p:spPr>
          <a:xfrm>
            <a:off x="8350344" y="2311397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3127" name="Google Shape;3127;p38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8" name="Google Shape;3128;p38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2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386"/>
          <p:cNvSpPr txBox="1"/>
          <p:nvPr>
            <p:ph idx="4294967295" type="title"/>
          </p:nvPr>
        </p:nvSpPr>
        <p:spPr>
          <a:xfrm>
            <a:off x="1422400" y="2305613"/>
            <a:ext cx="4955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9</a:t>
            </a:r>
            <a:endParaRPr/>
          </a:p>
        </p:txBody>
      </p:sp>
      <p:sp>
        <p:nvSpPr>
          <p:cNvPr id="3134" name="Google Shape;3134;p386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3135" name="Google Shape;3135;p38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6" name="Google Shape;3136;p38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0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p387"/>
          <p:cNvSpPr txBox="1"/>
          <p:nvPr>
            <p:ph idx="4294967295" type="title"/>
          </p:nvPr>
        </p:nvSpPr>
        <p:spPr>
          <a:xfrm>
            <a:off x="1261534" y="2305613"/>
            <a:ext cx="5116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2</a:t>
            </a:r>
            <a:endParaRPr/>
          </a:p>
        </p:txBody>
      </p:sp>
      <p:sp>
        <p:nvSpPr>
          <p:cNvPr id="3142" name="Google Shape;3142;p387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143" name="Google Shape;3143;p38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4" name="Google Shape;3144;p38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8" name="Shape 3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9" name="Google Shape;3149;p388"/>
          <p:cNvSpPr txBox="1"/>
          <p:nvPr>
            <p:ph idx="4294967295" type="title"/>
          </p:nvPr>
        </p:nvSpPr>
        <p:spPr>
          <a:xfrm>
            <a:off x="1295400" y="2305613"/>
            <a:ext cx="5082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9</a:t>
            </a:r>
            <a:endParaRPr/>
          </a:p>
        </p:txBody>
      </p:sp>
      <p:sp>
        <p:nvSpPr>
          <p:cNvPr id="3150" name="Google Shape;3150;p388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3151" name="Google Shape;3151;p38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2" name="Google Shape;3152;p38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6" name="Shape 3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7" name="Google Shape;3157;p389"/>
          <p:cNvSpPr txBox="1"/>
          <p:nvPr>
            <p:ph idx="4294967295" type="title"/>
          </p:nvPr>
        </p:nvSpPr>
        <p:spPr>
          <a:xfrm>
            <a:off x="1498600" y="2305613"/>
            <a:ext cx="48790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5</a:t>
            </a:r>
            <a:endParaRPr/>
          </a:p>
        </p:txBody>
      </p:sp>
      <p:sp>
        <p:nvSpPr>
          <p:cNvPr id="3158" name="Google Shape;3158;p389"/>
          <p:cNvSpPr txBox="1"/>
          <p:nvPr/>
        </p:nvSpPr>
        <p:spPr>
          <a:xfrm>
            <a:off x="8350344" y="2305613"/>
            <a:ext cx="25452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3159" name="Google Shape;3159;p38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0" name="Google Shape;3160;p38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9"/>
          <p:cNvSpPr txBox="1"/>
          <p:nvPr>
            <p:ph idx="4294967295" type="title"/>
          </p:nvPr>
        </p:nvSpPr>
        <p:spPr>
          <a:xfrm>
            <a:off x="1523521" y="2305613"/>
            <a:ext cx="485409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</a:t>
            </a:r>
            <a:endParaRPr/>
          </a:p>
        </p:txBody>
      </p:sp>
      <p:sp>
        <p:nvSpPr>
          <p:cNvPr id="400" name="Google Shape;400;p39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01" name="Google Shape;401;p3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4" name="Shape 3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Google Shape;3165;p390"/>
          <p:cNvSpPr txBox="1"/>
          <p:nvPr>
            <p:ph idx="4294967295" type="title"/>
          </p:nvPr>
        </p:nvSpPr>
        <p:spPr>
          <a:xfrm>
            <a:off x="1193800" y="2305613"/>
            <a:ext cx="5183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8</a:t>
            </a:r>
            <a:endParaRPr/>
          </a:p>
        </p:txBody>
      </p:sp>
      <p:sp>
        <p:nvSpPr>
          <p:cNvPr id="3166" name="Google Shape;3166;p390"/>
          <p:cNvSpPr txBox="1"/>
          <p:nvPr/>
        </p:nvSpPr>
        <p:spPr>
          <a:xfrm>
            <a:off x="8350344" y="2305614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3167" name="Google Shape;3167;p39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8" name="Google Shape;3168;p39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2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Google Shape;3173;p391"/>
          <p:cNvSpPr txBox="1"/>
          <p:nvPr>
            <p:ph idx="4294967295" type="title"/>
          </p:nvPr>
        </p:nvSpPr>
        <p:spPr>
          <a:xfrm>
            <a:off x="1168400" y="2305613"/>
            <a:ext cx="5209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</a:t>
            </a:r>
            <a:endParaRPr/>
          </a:p>
        </p:txBody>
      </p:sp>
      <p:sp>
        <p:nvSpPr>
          <p:cNvPr id="3174" name="Google Shape;3174;p391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3175" name="Google Shape;3175;p39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6" name="Google Shape;3176;p39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0" name="Shape 3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1" name="Google Shape;3181;p392"/>
          <p:cNvSpPr txBox="1"/>
          <p:nvPr>
            <p:ph idx="4294967295" type="title"/>
          </p:nvPr>
        </p:nvSpPr>
        <p:spPr>
          <a:xfrm>
            <a:off x="549854" y="2305614"/>
            <a:ext cx="582775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12</a:t>
            </a:r>
            <a:endParaRPr/>
          </a:p>
        </p:txBody>
      </p:sp>
      <p:sp>
        <p:nvSpPr>
          <p:cNvPr id="3182" name="Google Shape;3182;p392"/>
          <p:cNvSpPr txBox="1"/>
          <p:nvPr/>
        </p:nvSpPr>
        <p:spPr>
          <a:xfrm>
            <a:off x="8350344" y="2305614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3183" name="Google Shape;3183;p39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4" name="Google Shape;3184;p39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8" name="Shape 3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9" name="Google Shape;3189;p393"/>
          <p:cNvSpPr txBox="1"/>
          <p:nvPr>
            <p:ph idx="4294967295" type="title"/>
          </p:nvPr>
        </p:nvSpPr>
        <p:spPr>
          <a:xfrm>
            <a:off x="1456268" y="2305613"/>
            <a:ext cx="4921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8</a:t>
            </a:r>
            <a:endParaRPr/>
          </a:p>
        </p:txBody>
      </p:sp>
      <p:sp>
        <p:nvSpPr>
          <p:cNvPr id="3190" name="Google Shape;3190;p393"/>
          <p:cNvSpPr txBox="1"/>
          <p:nvPr/>
        </p:nvSpPr>
        <p:spPr>
          <a:xfrm>
            <a:off x="8350344" y="2305615"/>
            <a:ext cx="127076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3191" name="Google Shape;3191;p39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2" name="Google Shape;3192;p39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6" name="Shape 3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7" name="Google Shape;3197;p394"/>
          <p:cNvSpPr txBox="1"/>
          <p:nvPr>
            <p:ph idx="4294967295" type="title"/>
          </p:nvPr>
        </p:nvSpPr>
        <p:spPr>
          <a:xfrm>
            <a:off x="1405467" y="2305613"/>
            <a:ext cx="4972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7</a:t>
            </a:r>
            <a:endParaRPr/>
          </a:p>
        </p:txBody>
      </p:sp>
      <p:sp>
        <p:nvSpPr>
          <p:cNvPr id="3198" name="Google Shape;3198;p394"/>
          <p:cNvSpPr txBox="1"/>
          <p:nvPr/>
        </p:nvSpPr>
        <p:spPr>
          <a:xfrm>
            <a:off x="8350344" y="2305613"/>
            <a:ext cx="26058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endParaRPr/>
          </a:p>
        </p:txBody>
      </p:sp>
      <p:sp>
        <p:nvSpPr>
          <p:cNvPr id="3199" name="Google Shape;3199;p39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0" name="Google Shape;3200;p39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4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" name="Google Shape;3205;p395"/>
          <p:cNvSpPr txBox="1"/>
          <p:nvPr>
            <p:ph idx="4294967295" type="title"/>
          </p:nvPr>
        </p:nvSpPr>
        <p:spPr>
          <a:xfrm>
            <a:off x="1041400" y="2305613"/>
            <a:ext cx="5336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10</a:t>
            </a:r>
            <a:endParaRPr/>
          </a:p>
        </p:txBody>
      </p:sp>
      <p:sp>
        <p:nvSpPr>
          <p:cNvPr id="3206" name="Google Shape;3206;p395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3207" name="Google Shape;3207;p39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8" name="Google Shape;3208;p39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2" name="Shape 3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3" name="Google Shape;3213;p396"/>
          <p:cNvSpPr txBox="1"/>
          <p:nvPr>
            <p:ph idx="4294967295" type="title"/>
          </p:nvPr>
        </p:nvSpPr>
        <p:spPr>
          <a:xfrm>
            <a:off x="1083733" y="2305613"/>
            <a:ext cx="52938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10</a:t>
            </a:r>
            <a:endParaRPr/>
          </a:p>
        </p:txBody>
      </p:sp>
      <p:sp>
        <p:nvSpPr>
          <p:cNvPr id="3214" name="Google Shape;3214;p396"/>
          <p:cNvSpPr txBox="1"/>
          <p:nvPr/>
        </p:nvSpPr>
        <p:spPr>
          <a:xfrm>
            <a:off x="8350344" y="230561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3215" name="Google Shape;3215;p39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6" name="Google Shape;3216;p39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0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397"/>
          <p:cNvSpPr txBox="1"/>
          <p:nvPr>
            <p:ph idx="4294967295" type="title"/>
          </p:nvPr>
        </p:nvSpPr>
        <p:spPr>
          <a:xfrm>
            <a:off x="1007533" y="2305613"/>
            <a:ext cx="5370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10</a:t>
            </a:r>
            <a:endParaRPr/>
          </a:p>
        </p:txBody>
      </p:sp>
      <p:sp>
        <p:nvSpPr>
          <p:cNvPr id="3222" name="Google Shape;3222;p397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3223" name="Google Shape;3223;p39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4" name="Google Shape;3224;p39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8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398"/>
          <p:cNvSpPr txBox="1"/>
          <p:nvPr>
            <p:ph idx="4294967295" type="title"/>
          </p:nvPr>
        </p:nvSpPr>
        <p:spPr>
          <a:xfrm>
            <a:off x="1261533" y="2305613"/>
            <a:ext cx="51160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11</a:t>
            </a:r>
            <a:endParaRPr/>
          </a:p>
        </p:txBody>
      </p:sp>
      <p:sp>
        <p:nvSpPr>
          <p:cNvPr id="3230" name="Google Shape;3230;p398"/>
          <p:cNvSpPr txBox="1"/>
          <p:nvPr/>
        </p:nvSpPr>
        <p:spPr>
          <a:xfrm>
            <a:off x="8350344" y="230561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3231" name="Google Shape;3231;p39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2" name="Google Shape;3232;p39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6" name="Shape 3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7" name="Google Shape;3237;p399"/>
          <p:cNvSpPr txBox="1"/>
          <p:nvPr>
            <p:ph idx="4294967295" type="title"/>
          </p:nvPr>
        </p:nvSpPr>
        <p:spPr>
          <a:xfrm>
            <a:off x="1176868" y="2305613"/>
            <a:ext cx="5200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4</a:t>
            </a:r>
            <a:endParaRPr/>
          </a:p>
        </p:txBody>
      </p:sp>
      <p:sp>
        <p:nvSpPr>
          <p:cNvPr id="3238" name="Google Shape;3238;p399"/>
          <p:cNvSpPr txBox="1"/>
          <p:nvPr/>
        </p:nvSpPr>
        <p:spPr>
          <a:xfrm>
            <a:off x="8350344" y="2305615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3239" name="Google Shape;3239;p39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0" name="Google Shape;3240;p39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/>
          <p:nvPr>
            <p:ph idx="4294967295" type="title"/>
          </p:nvPr>
        </p:nvSpPr>
        <p:spPr>
          <a:xfrm>
            <a:off x="0" y="2305614"/>
            <a:ext cx="1219199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The 0s table</a:t>
            </a:r>
            <a:endParaRPr/>
          </a:p>
        </p:txBody>
      </p:sp>
      <p:sp>
        <p:nvSpPr>
          <p:cNvPr id="128" name="Google Shape;128;p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0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9</a:t>
            </a:r>
            <a:endParaRPr/>
          </a:p>
        </p:txBody>
      </p:sp>
      <p:sp>
        <p:nvSpPr>
          <p:cNvPr id="408" name="Google Shape;408;p40"/>
          <p:cNvSpPr txBox="1"/>
          <p:nvPr/>
        </p:nvSpPr>
        <p:spPr>
          <a:xfrm>
            <a:off x="8350344" y="2352671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409" name="Google Shape;409;p4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4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4" name="Shape 3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5" name="Google Shape;3245;p400"/>
          <p:cNvSpPr txBox="1"/>
          <p:nvPr>
            <p:ph idx="4294967295" type="title"/>
          </p:nvPr>
        </p:nvSpPr>
        <p:spPr>
          <a:xfrm>
            <a:off x="1227667" y="2305613"/>
            <a:ext cx="5149945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5</a:t>
            </a:r>
            <a:endParaRPr/>
          </a:p>
        </p:txBody>
      </p:sp>
      <p:sp>
        <p:nvSpPr>
          <p:cNvPr id="3246" name="Google Shape;3246;p400"/>
          <p:cNvSpPr txBox="1"/>
          <p:nvPr/>
        </p:nvSpPr>
        <p:spPr>
          <a:xfrm>
            <a:off x="8350344" y="2328329"/>
            <a:ext cx="250291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3247" name="Google Shape;3247;p40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8" name="Google Shape;3248;p40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2" name="Shape 3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3" name="Google Shape;3253;p401"/>
          <p:cNvSpPr txBox="1"/>
          <p:nvPr>
            <p:ph idx="4294967295" type="title"/>
          </p:nvPr>
        </p:nvSpPr>
        <p:spPr>
          <a:xfrm>
            <a:off x="1270000" y="2305613"/>
            <a:ext cx="5107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7</a:t>
            </a:r>
            <a:endParaRPr/>
          </a:p>
        </p:txBody>
      </p:sp>
      <p:sp>
        <p:nvSpPr>
          <p:cNvPr id="3254" name="Google Shape;3254;p401"/>
          <p:cNvSpPr txBox="1"/>
          <p:nvPr/>
        </p:nvSpPr>
        <p:spPr>
          <a:xfrm>
            <a:off x="8350344" y="2305613"/>
            <a:ext cx="25380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3255" name="Google Shape;3255;p40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6" name="Google Shape;3256;p40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0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402"/>
          <p:cNvSpPr txBox="1"/>
          <p:nvPr>
            <p:ph idx="4294967295" type="title"/>
          </p:nvPr>
        </p:nvSpPr>
        <p:spPr>
          <a:xfrm>
            <a:off x="1371600" y="2305613"/>
            <a:ext cx="5006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4</a:t>
            </a:r>
            <a:endParaRPr/>
          </a:p>
        </p:txBody>
      </p:sp>
      <p:sp>
        <p:nvSpPr>
          <p:cNvPr id="3262" name="Google Shape;3262;p402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263" name="Google Shape;3263;p40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4" name="Google Shape;3264;p40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8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403"/>
          <p:cNvSpPr txBox="1"/>
          <p:nvPr>
            <p:ph idx="4294967295" type="title"/>
          </p:nvPr>
        </p:nvSpPr>
        <p:spPr>
          <a:xfrm>
            <a:off x="1320800" y="2305613"/>
            <a:ext cx="5056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3</a:t>
            </a:r>
            <a:endParaRPr/>
          </a:p>
        </p:txBody>
      </p:sp>
      <p:sp>
        <p:nvSpPr>
          <p:cNvPr id="3270" name="Google Shape;3270;p403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3271" name="Google Shape;3271;p40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2" name="Google Shape;3272;p40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6" name="Shape 3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" name="Google Shape;3277;p404"/>
          <p:cNvSpPr txBox="1"/>
          <p:nvPr>
            <p:ph idx="4294967295" type="title"/>
          </p:nvPr>
        </p:nvSpPr>
        <p:spPr>
          <a:xfrm>
            <a:off x="1422400" y="2305613"/>
            <a:ext cx="4955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4</a:t>
            </a:r>
            <a:endParaRPr/>
          </a:p>
        </p:txBody>
      </p:sp>
      <p:sp>
        <p:nvSpPr>
          <p:cNvPr id="3278" name="Google Shape;3278;p404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3279" name="Google Shape;3279;p40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0" name="Google Shape;3280;p40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4" name="Shape 3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5" name="Google Shape;3285;p405"/>
          <p:cNvSpPr txBox="1"/>
          <p:nvPr>
            <p:ph idx="4294967295" type="title"/>
          </p:nvPr>
        </p:nvSpPr>
        <p:spPr>
          <a:xfrm>
            <a:off x="1388534" y="2305613"/>
            <a:ext cx="4989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3</a:t>
            </a:r>
            <a:endParaRPr/>
          </a:p>
        </p:txBody>
      </p:sp>
      <p:sp>
        <p:nvSpPr>
          <p:cNvPr id="3286" name="Google Shape;3286;p405"/>
          <p:cNvSpPr txBox="1"/>
          <p:nvPr/>
        </p:nvSpPr>
        <p:spPr>
          <a:xfrm>
            <a:off x="8350344" y="2289579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287" name="Google Shape;3287;p40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8" name="Google Shape;3288;p40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2" name="Shape 3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3" name="Google Shape;3293;p406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4</a:t>
            </a:r>
            <a:endParaRPr/>
          </a:p>
        </p:txBody>
      </p:sp>
      <p:sp>
        <p:nvSpPr>
          <p:cNvPr id="3294" name="Google Shape;3294;p406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3295" name="Google Shape;3295;p40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6" name="Google Shape;3296;p40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0" name="Shape 3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1" name="Google Shape;3301;p407"/>
          <p:cNvSpPr txBox="1"/>
          <p:nvPr>
            <p:ph idx="4294967295" type="title"/>
          </p:nvPr>
        </p:nvSpPr>
        <p:spPr>
          <a:xfrm>
            <a:off x="1498600" y="2305613"/>
            <a:ext cx="4879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9</a:t>
            </a:r>
            <a:endParaRPr/>
          </a:p>
        </p:txBody>
      </p:sp>
      <p:sp>
        <p:nvSpPr>
          <p:cNvPr id="3302" name="Google Shape;3302;p407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3303" name="Google Shape;3303;p40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4" name="Google Shape;3304;p40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8" name="Shape 3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9" name="Google Shape;3309;p408"/>
          <p:cNvSpPr txBox="1"/>
          <p:nvPr>
            <p:ph idx="4294967295" type="title"/>
          </p:nvPr>
        </p:nvSpPr>
        <p:spPr>
          <a:xfrm>
            <a:off x="1498600" y="2305613"/>
            <a:ext cx="4879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4</a:t>
            </a:r>
            <a:endParaRPr/>
          </a:p>
        </p:txBody>
      </p:sp>
      <p:sp>
        <p:nvSpPr>
          <p:cNvPr id="3310" name="Google Shape;3310;p408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3311" name="Google Shape;3311;p40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2" name="Google Shape;3312;p40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6" name="Shape 3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" name="Google Shape;3317;p409"/>
          <p:cNvSpPr txBox="1"/>
          <p:nvPr>
            <p:ph idx="4294967295" type="title"/>
          </p:nvPr>
        </p:nvSpPr>
        <p:spPr>
          <a:xfrm>
            <a:off x="1481668" y="2305613"/>
            <a:ext cx="4895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9</a:t>
            </a:r>
            <a:endParaRPr/>
          </a:p>
        </p:txBody>
      </p:sp>
      <p:sp>
        <p:nvSpPr>
          <p:cNvPr id="3318" name="Google Shape;3318;p409"/>
          <p:cNvSpPr txBox="1"/>
          <p:nvPr/>
        </p:nvSpPr>
        <p:spPr>
          <a:xfrm>
            <a:off x="8350344" y="229446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3319" name="Google Shape;3319;p40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0" name="Google Shape;3320;p40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1"/>
          <p:cNvSpPr txBox="1"/>
          <p:nvPr>
            <p:ph idx="4294967295" type="title"/>
          </p:nvPr>
        </p:nvSpPr>
        <p:spPr>
          <a:xfrm>
            <a:off x="666750" y="2305613"/>
            <a:ext cx="57108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12</a:t>
            </a:r>
            <a:endParaRPr/>
          </a:p>
        </p:txBody>
      </p:sp>
      <p:sp>
        <p:nvSpPr>
          <p:cNvPr id="416" name="Google Shape;416;p41"/>
          <p:cNvSpPr txBox="1"/>
          <p:nvPr/>
        </p:nvSpPr>
        <p:spPr>
          <a:xfrm>
            <a:off x="8350344" y="2305614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417" name="Google Shape;417;p4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4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4" name="Shape 3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5" name="Google Shape;3325;p410"/>
          <p:cNvSpPr txBox="1"/>
          <p:nvPr>
            <p:ph idx="4294967295" type="title"/>
          </p:nvPr>
        </p:nvSpPr>
        <p:spPr>
          <a:xfrm>
            <a:off x="1117600" y="2305613"/>
            <a:ext cx="5260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11</a:t>
            </a:r>
            <a:endParaRPr/>
          </a:p>
        </p:txBody>
      </p:sp>
      <p:sp>
        <p:nvSpPr>
          <p:cNvPr id="3326" name="Google Shape;3326;p410"/>
          <p:cNvSpPr txBox="1"/>
          <p:nvPr/>
        </p:nvSpPr>
        <p:spPr>
          <a:xfrm>
            <a:off x="8350344" y="230561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3327" name="Google Shape;3327;p41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8" name="Google Shape;3328;p4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2" name="Shape 3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3" name="Google Shape;3333;p411"/>
          <p:cNvSpPr txBox="1"/>
          <p:nvPr>
            <p:ph idx="4294967295" type="title"/>
          </p:nvPr>
        </p:nvSpPr>
        <p:spPr>
          <a:xfrm>
            <a:off x="939800" y="2305613"/>
            <a:ext cx="5437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12</a:t>
            </a:r>
            <a:endParaRPr/>
          </a:p>
        </p:txBody>
      </p:sp>
      <p:sp>
        <p:nvSpPr>
          <p:cNvPr id="3334" name="Google Shape;3334;p411"/>
          <p:cNvSpPr txBox="1"/>
          <p:nvPr/>
        </p:nvSpPr>
        <p:spPr>
          <a:xfrm>
            <a:off x="8350344" y="2305612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3335" name="Google Shape;3335;p4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6" name="Google Shape;3336;p4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0" name="Shape 3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1" name="Google Shape;3341;p412"/>
          <p:cNvSpPr txBox="1"/>
          <p:nvPr>
            <p:ph idx="4294967295" type="title"/>
          </p:nvPr>
        </p:nvSpPr>
        <p:spPr>
          <a:xfrm>
            <a:off x="889000" y="2305613"/>
            <a:ext cx="5488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6</a:t>
            </a:r>
            <a:endParaRPr/>
          </a:p>
        </p:txBody>
      </p:sp>
      <p:sp>
        <p:nvSpPr>
          <p:cNvPr id="3342" name="Google Shape;3342;p412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3343" name="Google Shape;3343;p4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4" name="Google Shape;3344;p4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8" name="Shape 3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9" name="Google Shape;3349;p413"/>
          <p:cNvSpPr txBox="1"/>
          <p:nvPr>
            <p:ph idx="4294967295" type="title"/>
          </p:nvPr>
        </p:nvSpPr>
        <p:spPr>
          <a:xfrm>
            <a:off x="1261534" y="2305613"/>
            <a:ext cx="5116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7</a:t>
            </a:r>
            <a:endParaRPr/>
          </a:p>
        </p:txBody>
      </p:sp>
      <p:sp>
        <p:nvSpPr>
          <p:cNvPr id="3350" name="Google Shape;3350;p41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351" name="Google Shape;3351;p4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2" name="Google Shape;3352;p4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6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p414"/>
          <p:cNvSpPr txBox="1"/>
          <p:nvPr>
            <p:ph idx="4294967295" type="title"/>
          </p:nvPr>
        </p:nvSpPr>
        <p:spPr>
          <a:xfrm>
            <a:off x="1413934" y="2305613"/>
            <a:ext cx="4963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6</a:t>
            </a:r>
            <a:endParaRPr/>
          </a:p>
        </p:txBody>
      </p:sp>
      <p:sp>
        <p:nvSpPr>
          <p:cNvPr id="3358" name="Google Shape;3358;p414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3359" name="Google Shape;3359;p4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0" name="Google Shape;3360;p4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4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415"/>
          <p:cNvSpPr txBox="1"/>
          <p:nvPr>
            <p:ph idx="4294967295" type="title"/>
          </p:nvPr>
        </p:nvSpPr>
        <p:spPr>
          <a:xfrm>
            <a:off x="1422400" y="2305613"/>
            <a:ext cx="4955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3</a:t>
            </a:r>
            <a:endParaRPr/>
          </a:p>
        </p:txBody>
      </p:sp>
      <p:sp>
        <p:nvSpPr>
          <p:cNvPr id="3366" name="Google Shape;3366;p415"/>
          <p:cNvSpPr txBox="1"/>
          <p:nvPr/>
        </p:nvSpPr>
        <p:spPr>
          <a:xfrm>
            <a:off x="8350344" y="2305614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3367" name="Google Shape;3367;p41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4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2" name="Shape 3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3" name="Google Shape;3373;p416"/>
          <p:cNvSpPr txBox="1"/>
          <p:nvPr>
            <p:ph idx="4294967295" type="title"/>
          </p:nvPr>
        </p:nvSpPr>
        <p:spPr>
          <a:xfrm>
            <a:off x="1490133" y="2305613"/>
            <a:ext cx="48874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5</a:t>
            </a:r>
            <a:endParaRPr/>
          </a:p>
        </p:txBody>
      </p:sp>
      <p:sp>
        <p:nvSpPr>
          <p:cNvPr id="3374" name="Google Shape;3374;p416"/>
          <p:cNvSpPr txBox="1"/>
          <p:nvPr/>
        </p:nvSpPr>
        <p:spPr>
          <a:xfrm>
            <a:off x="8350344" y="2305612"/>
            <a:ext cx="26383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3375" name="Google Shape;3375;p41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6" name="Google Shape;3376;p41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0" name="Shape 3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" name="Google Shape;3381;p417"/>
          <p:cNvSpPr txBox="1"/>
          <p:nvPr>
            <p:ph idx="4294967295" type="title"/>
          </p:nvPr>
        </p:nvSpPr>
        <p:spPr>
          <a:xfrm>
            <a:off x="1049867" y="2305613"/>
            <a:ext cx="5327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12</a:t>
            </a:r>
            <a:endParaRPr/>
          </a:p>
        </p:txBody>
      </p:sp>
      <p:sp>
        <p:nvSpPr>
          <p:cNvPr id="3382" name="Google Shape;3382;p417"/>
          <p:cNvSpPr txBox="1"/>
          <p:nvPr/>
        </p:nvSpPr>
        <p:spPr>
          <a:xfrm>
            <a:off x="8350344" y="2305614"/>
            <a:ext cx="242680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383" name="Google Shape;3383;p41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4" name="Google Shape;3384;p41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8" name="Shape 3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" name="Google Shape;3389;p418"/>
          <p:cNvSpPr txBox="1"/>
          <p:nvPr>
            <p:ph idx="4294967295" type="title"/>
          </p:nvPr>
        </p:nvSpPr>
        <p:spPr>
          <a:xfrm>
            <a:off x="1430868" y="2305613"/>
            <a:ext cx="4946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7</a:t>
            </a:r>
            <a:endParaRPr/>
          </a:p>
        </p:txBody>
      </p:sp>
      <p:sp>
        <p:nvSpPr>
          <p:cNvPr id="3390" name="Google Shape;3390;p418"/>
          <p:cNvSpPr txBox="1"/>
          <p:nvPr/>
        </p:nvSpPr>
        <p:spPr>
          <a:xfrm>
            <a:off x="8350344" y="2305613"/>
            <a:ext cx="25126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3391" name="Google Shape;3391;p41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2" name="Google Shape;3392;p41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6" name="Shape 3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7" name="Google Shape;3397;p419"/>
          <p:cNvSpPr txBox="1"/>
          <p:nvPr>
            <p:ph idx="4294967295" type="title"/>
          </p:nvPr>
        </p:nvSpPr>
        <p:spPr>
          <a:xfrm>
            <a:off x="1405467" y="2305613"/>
            <a:ext cx="4972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</a:t>
            </a:r>
            <a:endParaRPr/>
          </a:p>
        </p:txBody>
      </p:sp>
      <p:sp>
        <p:nvSpPr>
          <p:cNvPr id="3398" name="Google Shape;3398;p419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399" name="Google Shape;3399;p41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0" name="Google Shape;3400;p41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2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4</a:t>
            </a:r>
            <a:endParaRPr/>
          </a:p>
        </p:txBody>
      </p:sp>
      <p:sp>
        <p:nvSpPr>
          <p:cNvPr id="424" name="Google Shape;424;p42"/>
          <p:cNvSpPr txBox="1"/>
          <p:nvPr/>
        </p:nvSpPr>
        <p:spPr>
          <a:xfrm>
            <a:off x="8350344" y="2329263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25" name="Google Shape;425;p4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4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4" name="Shape 3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5" name="Google Shape;3405;p420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3</a:t>
            </a:r>
            <a:endParaRPr sz="13608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6" name="Google Shape;3406;p420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3407" name="Google Shape;3407;p42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8" name="Google Shape;3408;p42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2" name="Shape 3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3" name="Google Shape;3413;p421"/>
          <p:cNvSpPr txBox="1"/>
          <p:nvPr>
            <p:ph idx="4294967295" type="title"/>
          </p:nvPr>
        </p:nvSpPr>
        <p:spPr>
          <a:xfrm>
            <a:off x="1244600" y="2305613"/>
            <a:ext cx="5133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9</a:t>
            </a:r>
            <a:endParaRPr/>
          </a:p>
        </p:txBody>
      </p:sp>
      <p:sp>
        <p:nvSpPr>
          <p:cNvPr id="3414" name="Google Shape;3414;p421"/>
          <p:cNvSpPr txBox="1"/>
          <p:nvPr/>
        </p:nvSpPr>
        <p:spPr>
          <a:xfrm>
            <a:off x="8350344" y="2302929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3415" name="Google Shape;3415;p42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6" name="Google Shape;3416;p42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0" name="Shape 3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1" name="Google Shape;3421;p422"/>
          <p:cNvSpPr txBox="1"/>
          <p:nvPr>
            <p:ph idx="4294967295" type="title"/>
          </p:nvPr>
        </p:nvSpPr>
        <p:spPr>
          <a:xfrm>
            <a:off x="1447800" y="2305613"/>
            <a:ext cx="4929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2</a:t>
            </a:r>
            <a:endParaRPr/>
          </a:p>
        </p:txBody>
      </p:sp>
      <p:sp>
        <p:nvSpPr>
          <p:cNvPr id="3422" name="Google Shape;3422;p422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3423" name="Google Shape;3423;p42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4" name="Google Shape;3424;p42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8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9" name="Google Shape;3429;p423"/>
          <p:cNvSpPr txBox="1"/>
          <p:nvPr>
            <p:ph idx="4294967295" type="title"/>
          </p:nvPr>
        </p:nvSpPr>
        <p:spPr>
          <a:xfrm>
            <a:off x="1430868" y="2305613"/>
            <a:ext cx="49467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4</a:t>
            </a:r>
            <a:endParaRPr/>
          </a:p>
        </p:txBody>
      </p:sp>
      <p:sp>
        <p:nvSpPr>
          <p:cNvPr id="3430" name="Google Shape;3430;p423"/>
          <p:cNvSpPr txBox="1"/>
          <p:nvPr/>
        </p:nvSpPr>
        <p:spPr>
          <a:xfrm>
            <a:off x="8350344" y="2311395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431" name="Google Shape;3431;p42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2" name="Google Shape;3432;p42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6" name="Shape 3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7" name="Google Shape;3437;p424"/>
          <p:cNvSpPr txBox="1"/>
          <p:nvPr>
            <p:ph idx="4294967295" type="title"/>
          </p:nvPr>
        </p:nvSpPr>
        <p:spPr>
          <a:xfrm>
            <a:off x="1219200" y="2305613"/>
            <a:ext cx="5158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12</a:t>
            </a:r>
            <a:endParaRPr/>
          </a:p>
        </p:txBody>
      </p:sp>
      <p:sp>
        <p:nvSpPr>
          <p:cNvPr id="3438" name="Google Shape;3438;p424"/>
          <p:cNvSpPr txBox="1"/>
          <p:nvPr/>
        </p:nvSpPr>
        <p:spPr>
          <a:xfrm>
            <a:off x="8350344" y="2305612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3439" name="Google Shape;3439;p42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0" name="Google Shape;3440;p42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4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425"/>
          <p:cNvSpPr txBox="1"/>
          <p:nvPr>
            <p:ph idx="4294967295" type="title"/>
          </p:nvPr>
        </p:nvSpPr>
        <p:spPr>
          <a:xfrm>
            <a:off x="1329268" y="2305613"/>
            <a:ext cx="5048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8</a:t>
            </a:r>
            <a:endParaRPr/>
          </a:p>
        </p:txBody>
      </p:sp>
      <p:sp>
        <p:nvSpPr>
          <p:cNvPr id="3446" name="Google Shape;3446;p425"/>
          <p:cNvSpPr txBox="1"/>
          <p:nvPr/>
        </p:nvSpPr>
        <p:spPr>
          <a:xfrm>
            <a:off x="8350344" y="2305612"/>
            <a:ext cx="24221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3447" name="Google Shape;3447;p42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8" name="Google Shape;3448;p42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2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3" name="Google Shape;3453;p426"/>
          <p:cNvSpPr txBox="1"/>
          <p:nvPr>
            <p:ph idx="4294967295" type="title"/>
          </p:nvPr>
        </p:nvSpPr>
        <p:spPr>
          <a:xfrm>
            <a:off x="1557867" y="2305613"/>
            <a:ext cx="48197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0 x 9</a:t>
            </a:r>
            <a:endParaRPr/>
          </a:p>
        </p:txBody>
      </p:sp>
      <p:sp>
        <p:nvSpPr>
          <p:cNvPr id="3454" name="Google Shape;3454;p426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455" name="Google Shape;3455;p42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6" name="Google Shape;3456;p42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0" name="Shape 3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" name="Google Shape;3461;p427"/>
          <p:cNvSpPr txBox="1"/>
          <p:nvPr>
            <p:ph idx="4294967295" type="title"/>
          </p:nvPr>
        </p:nvSpPr>
        <p:spPr>
          <a:xfrm>
            <a:off x="1447800" y="2305613"/>
            <a:ext cx="4929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2</a:t>
            </a:r>
            <a:endParaRPr/>
          </a:p>
        </p:txBody>
      </p:sp>
      <p:sp>
        <p:nvSpPr>
          <p:cNvPr id="3462" name="Google Shape;3462;p427"/>
          <p:cNvSpPr txBox="1"/>
          <p:nvPr/>
        </p:nvSpPr>
        <p:spPr>
          <a:xfrm>
            <a:off x="8350344" y="229446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463" name="Google Shape;3463;p42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4" name="Google Shape;3464;p42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8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p428"/>
          <p:cNvSpPr txBox="1"/>
          <p:nvPr>
            <p:ph idx="4294967295" type="title"/>
          </p:nvPr>
        </p:nvSpPr>
        <p:spPr>
          <a:xfrm>
            <a:off x="1473200" y="2305613"/>
            <a:ext cx="4904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5</a:t>
            </a:r>
            <a:endParaRPr/>
          </a:p>
        </p:txBody>
      </p:sp>
      <p:sp>
        <p:nvSpPr>
          <p:cNvPr id="3470" name="Google Shape;3470;p428"/>
          <p:cNvSpPr txBox="1"/>
          <p:nvPr/>
        </p:nvSpPr>
        <p:spPr>
          <a:xfrm>
            <a:off x="8350344" y="229446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3471" name="Google Shape;3471;p42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2" name="Google Shape;3472;p42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6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p429"/>
          <p:cNvSpPr txBox="1"/>
          <p:nvPr>
            <p:ph idx="4294967295" type="title"/>
          </p:nvPr>
        </p:nvSpPr>
        <p:spPr>
          <a:xfrm>
            <a:off x="1236134" y="2305613"/>
            <a:ext cx="5141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8</a:t>
            </a:r>
            <a:endParaRPr/>
          </a:p>
        </p:txBody>
      </p:sp>
      <p:sp>
        <p:nvSpPr>
          <p:cNvPr id="3478" name="Google Shape;3478;p429"/>
          <p:cNvSpPr txBox="1"/>
          <p:nvPr/>
        </p:nvSpPr>
        <p:spPr>
          <a:xfrm>
            <a:off x="8350344" y="2305612"/>
            <a:ext cx="27354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3479" name="Google Shape;3479;p42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0" name="Google Shape;3480;p42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3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2</a:t>
            </a:r>
            <a:endParaRPr/>
          </a:p>
        </p:txBody>
      </p:sp>
      <p:sp>
        <p:nvSpPr>
          <p:cNvPr id="432" name="Google Shape;432;p43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33" name="Google Shape;433;p4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4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4" name="Shape 3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5" name="Google Shape;3485;p430"/>
          <p:cNvSpPr txBox="1"/>
          <p:nvPr>
            <p:ph idx="4294967295" type="title"/>
          </p:nvPr>
        </p:nvSpPr>
        <p:spPr>
          <a:xfrm>
            <a:off x="1354668" y="2305613"/>
            <a:ext cx="5022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2</a:t>
            </a:r>
            <a:endParaRPr/>
          </a:p>
        </p:txBody>
      </p:sp>
      <p:sp>
        <p:nvSpPr>
          <p:cNvPr id="3486" name="Google Shape;3486;p430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487" name="Google Shape;3487;p43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8" name="Google Shape;3488;p43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2" name="Shape 3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3" name="Google Shape;3493;p431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6</a:t>
            </a:r>
            <a:endParaRPr/>
          </a:p>
        </p:txBody>
      </p:sp>
      <p:sp>
        <p:nvSpPr>
          <p:cNvPr id="3494" name="Google Shape;3494;p431"/>
          <p:cNvSpPr txBox="1"/>
          <p:nvPr/>
        </p:nvSpPr>
        <p:spPr>
          <a:xfrm>
            <a:off x="8350344" y="2305614"/>
            <a:ext cx="26898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495" name="Google Shape;3495;p43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6" name="Google Shape;3496;p43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0" name="Shape 3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1" name="Google Shape;3501;p432"/>
          <p:cNvSpPr txBox="1"/>
          <p:nvPr>
            <p:ph idx="4294967295" type="title"/>
          </p:nvPr>
        </p:nvSpPr>
        <p:spPr>
          <a:xfrm>
            <a:off x="1540933" y="2305613"/>
            <a:ext cx="48366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4</a:t>
            </a:r>
            <a:endParaRPr/>
          </a:p>
        </p:txBody>
      </p:sp>
      <p:sp>
        <p:nvSpPr>
          <p:cNvPr id="3502" name="Google Shape;3502;p432"/>
          <p:cNvSpPr txBox="1"/>
          <p:nvPr/>
        </p:nvSpPr>
        <p:spPr>
          <a:xfrm>
            <a:off x="8350344" y="2343022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503" name="Google Shape;3503;p43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4" name="Google Shape;3504;p43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8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9" name="Google Shape;3509;p433"/>
          <p:cNvSpPr txBox="1"/>
          <p:nvPr>
            <p:ph idx="4294967295" type="title"/>
          </p:nvPr>
        </p:nvSpPr>
        <p:spPr>
          <a:xfrm>
            <a:off x="1363134" y="2305613"/>
            <a:ext cx="5014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9</a:t>
            </a:r>
            <a:endParaRPr/>
          </a:p>
        </p:txBody>
      </p:sp>
      <p:sp>
        <p:nvSpPr>
          <p:cNvPr id="3510" name="Google Shape;3510;p433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3511" name="Google Shape;3511;p43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2" name="Google Shape;3512;p43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6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434"/>
          <p:cNvSpPr txBox="1"/>
          <p:nvPr>
            <p:ph idx="4294967295" type="title"/>
          </p:nvPr>
        </p:nvSpPr>
        <p:spPr>
          <a:xfrm>
            <a:off x="1202267" y="2305613"/>
            <a:ext cx="5175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12</a:t>
            </a:r>
            <a:endParaRPr/>
          </a:p>
        </p:txBody>
      </p:sp>
      <p:sp>
        <p:nvSpPr>
          <p:cNvPr id="3518" name="Google Shape;3518;p434"/>
          <p:cNvSpPr txBox="1"/>
          <p:nvPr/>
        </p:nvSpPr>
        <p:spPr>
          <a:xfrm>
            <a:off x="8350344" y="2305612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3519" name="Google Shape;3519;p43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0" name="Google Shape;3520;p43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4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5" name="Google Shape;3525;p435"/>
          <p:cNvSpPr txBox="1"/>
          <p:nvPr>
            <p:ph idx="4294967295" type="title"/>
          </p:nvPr>
        </p:nvSpPr>
        <p:spPr>
          <a:xfrm>
            <a:off x="1219200" y="2305613"/>
            <a:ext cx="51584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11</a:t>
            </a:r>
            <a:endParaRPr/>
          </a:p>
        </p:txBody>
      </p:sp>
      <p:sp>
        <p:nvSpPr>
          <p:cNvPr id="3526" name="Google Shape;3526;p435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3527" name="Google Shape;3527;p43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8" name="Google Shape;3528;p43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2" name="Shape 3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3" name="Google Shape;3533;p436"/>
          <p:cNvSpPr txBox="1"/>
          <p:nvPr>
            <p:ph idx="4294967295" type="title"/>
          </p:nvPr>
        </p:nvSpPr>
        <p:spPr>
          <a:xfrm>
            <a:off x="1354668" y="2305613"/>
            <a:ext cx="5022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9</a:t>
            </a:r>
            <a:endParaRPr/>
          </a:p>
        </p:txBody>
      </p:sp>
      <p:sp>
        <p:nvSpPr>
          <p:cNvPr id="3534" name="Google Shape;3534;p436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3535" name="Google Shape;3535;p43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6" name="Google Shape;3536;p43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0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p437"/>
          <p:cNvSpPr txBox="1"/>
          <p:nvPr>
            <p:ph idx="4294967295" type="title"/>
          </p:nvPr>
        </p:nvSpPr>
        <p:spPr>
          <a:xfrm>
            <a:off x="1278467" y="2305613"/>
            <a:ext cx="5099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10</a:t>
            </a:r>
            <a:endParaRPr/>
          </a:p>
        </p:txBody>
      </p:sp>
      <p:sp>
        <p:nvSpPr>
          <p:cNvPr id="3542" name="Google Shape;3542;p437"/>
          <p:cNvSpPr txBox="1"/>
          <p:nvPr/>
        </p:nvSpPr>
        <p:spPr>
          <a:xfrm>
            <a:off x="8350344" y="2307227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3543" name="Google Shape;3543;p43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4" name="Google Shape;3544;p43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8" name="Shape 3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9" name="Google Shape;3549;p438"/>
          <p:cNvSpPr txBox="1"/>
          <p:nvPr>
            <p:ph idx="4294967295" type="title"/>
          </p:nvPr>
        </p:nvSpPr>
        <p:spPr>
          <a:xfrm>
            <a:off x="1210733" y="2305613"/>
            <a:ext cx="51668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5</a:t>
            </a:r>
            <a:endParaRPr/>
          </a:p>
        </p:txBody>
      </p:sp>
      <p:sp>
        <p:nvSpPr>
          <p:cNvPr id="3550" name="Google Shape;3550;p438"/>
          <p:cNvSpPr txBox="1"/>
          <p:nvPr/>
        </p:nvSpPr>
        <p:spPr>
          <a:xfrm>
            <a:off x="8350344" y="2302928"/>
            <a:ext cx="27738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</p:txBody>
      </p:sp>
      <p:sp>
        <p:nvSpPr>
          <p:cNvPr id="3551" name="Google Shape;3551;p43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2" name="Google Shape;3552;p43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6" name="Shape 3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7" name="Google Shape;3557;p439"/>
          <p:cNvSpPr txBox="1"/>
          <p:nvPr>
            <p:ph idx="4294967295" type="title"/>
          </p:nvPr>
        </p:nvSpPr>
        <p:spPr>
          <a:xfrm>
            <a:off x="1337734" y="2305613"/>
            <a:ext cx="5039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8</a:t>
            </a:r>
            <a:endParaRPr/>
          </a:p>
        </p:txBody>
      </p:sp>
      <p:sp>
        <p:nvSpPr>
          <p:cNvPr id="3558" name="Google Shape;3558;p439"/>
          <p:cNvSpPr txBox="1"/>
          <p:nvPr/>
        </p:nvSpPr>
        <p:spPr>
          <a:xfrm>
            <a:off x="8350344" y="2305613"/>
            <a:ext cx="26592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3559" name="Google Shape;3559;p43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0" name="Google Shape;3560;p43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4"/>
          <p:cNvSpPr txBox="1"/>
          <p:nvPr>
            <p:ph idx="4294967295" type="title"/>
          </p:nvPr>
        </p:nvSpPr>
        <p:spPr>
          <a:xfrm>
            <a:off x="828676" y="2305613"/>
            <a:ext cx="55489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11</a:t>
            </a:r>
            <a:endParaRPr/>
          </a:p>
        </p:txBody>
      </p:sp>
      <p:sp>
        <p:nvSpPr>
          <p:cNvPr id="440" name="Google Shape;440;p44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441" name="Google Shape;441;p4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4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4" name="Shape 3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5" name="Google Shape;3565;p440"/>
          <p:cNvSpPr txBox="1"/>
          <p:nvPr>
            <p:ph idx="4294967295" type="title"/>
          </p:nvPr>
        </p:nvSpPr>
        <p:spPr>
          <a:xfrm>
            <a:off x="1236134" y="2305613"/>
            <a:ext cx="5141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6</a:t>
            </a:r>
            <a:endParaRPr/>
          </a:p>
        </p:txBody>
      </p:sp>
      <p:sp>
        <p:nvSpPr>
          <p:cNvPr id="3566" name="Google Shape;3566;p440"/>
          <p:cNvSpPr txBox="1"/>
          <p:nvPr/>
        </p:nvSpPr>
        <p:spPr>
          <a:xfrm>
            <a:off x="8350344" y="2305612"/>
            <a:ext cx="132371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3567" name="Google Shape;3567;p44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8" name="Google Shape;3568;p44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2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p441"/>
          <p:cNvSpPr txBox="1"/>
          <p:nvPr>
            <p:ph idx="4294967295" type="title"/>
          </p:nvPr>
        </p:nvSpPr>
        <p:spPr>
          <a:xfrm>
            <a:off x="1253068" y="2305613"/>
            <a:ext cx="51245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3</a:t>
            </a:r>
            <a:endParaRPr/>
          </a:p>
        </p:txBody>
      </p:sp>
      <p:sp>
        <p:nvSpPr>
          <p:cNvPr id="3574" name="Google Shape;3574;p441"/>
          <p:cNvSpPr txBox="1"/>
          <p:nvPr/>
        </p:nvSpPr>
        <p:spPr>
          <a:xfrm>
            <a:off x="8350344" y="2305612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575" name="Google Shape;3575;p44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6" name="Google Shape;3576;p44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0" name="Shape 3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1" name="Google Shape;3581;p442"/>
          <p:cNvSpPr txBox="1"/>
          <p:nvPr>
            <p:ph idx="4294967295" type="title"/>
          </p:nvPr>
        </p:nvSpPr>
        <p:spPr>
          <a:xfrm>
            <a:off x="1329268" y="2305613"/>
            <a:ext cx="5048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2</a:t>
            </a:r>
            <a:endParaRPr/>
          </a:p>
        </p:txBody>
      </p:sp>
      <p:sp>
        <p:nvSpPr>
          <p:cNvPr id="3582" name="Google Shape;3582;p442"/>
          <p:cNvSpPr txBox="1"/>
          <p:nvPr/>
        </p:nvSpPr>
        <p:spPr>
          <a:xfrm>
            <a:off x="8350344" y="2294464"/>
            <a:ext cx="271182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3583" name="Google Shape;3583;p44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4" name="Google Shape;3584;p44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8" name="Shape 3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9" name="Google Shape;3589;p443"/>
          <p:cNvSpPr txBox="1"/>
          <p:nvPr>
            <p:ph idx="4294967295" type="title"/>
          </p:nvPr>
        </p:nvSpPr>
        <p:spPr>
          <a:xfrm>
            <a:off x="965200" y="2305613"/>
            <a:ext cx="5412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10</a:t>
            </a:r>
            <a:endParaRPr/>
          </a:p>
        </p:txBody>
      </p:sp>
      <p:sp>
        <p:nvSpPr>
          <p:cNvPr id="3590" name="Google Shape;3590;p443"/>
          <p:cNvSpPr txBox="1"/>
          <p:nvPr/>
        </p:nvSpPr>
        <p:spPr>
          <a:xfrm>
            <a:off x="8350344" y="230561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3591" name="Google Shape;3591;p44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2" name="Google Shape;3592;p44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6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444"/>
          <p:cNvSpPr txBox="1"/>
          <p:nvPr>
            <p:ph idx="4294967295" type="title"/>
          </p:nvPr>
        </p:nvSpPr>
        <p:spPr>
          <a:xfrm>
            <a:off x="1007533" y="2305613"/>
            <a:ext cx="5370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10</a:t>
            </a:r>
            <a:endParaRPr/>
          </a:p>
        </p:txBody>
      </p:sp>
      <p:sp>
        <p:nvSpPr>
          <p:cNvPr id="3598" name="Google Shape;3598;p444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3599" name="Google Shape;3599;p44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0" name="Google Shape;3600;p44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4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5" name="Google Shape;3605;p445"/>
          <p:cNvSpPr txBox="1"/>
          <p:nvPr>
            <p:ph idx="4294967295" type="title"/>
          </p:nvPr>
        </p:nvSpPr>
        <p:spPr>
          <a:xfrm>
            <a:off x="1278468" y="2305613"/>
            <a:ext cx="5099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6 x 6</a:t>
            </a:r>
            <a:endParaRPr/>
          </a:p>
        </p:txBody>
      </p:sp>
      <p:sp>
        <p:nvSpPr>
          <p:cNvPr id="3606" name="Google Shape;3606;p445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3607" name="Google Shape;3607;p44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8" name="Google Shape;3608;p44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2" name="Shape 3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3" name="Google Shape;3613;p446"/>
          <p:cNvSpPr txBox="1"/>
          <p:nvPr>
            <p:ph idx="4294967295" type="title"/>
          </p:nvPr>
        </p:nvSpPr>
        <p:spPr>
          <a:xfrm>
            <a:off x="1320800" y="2305613"/>
            <a:ext cx="5056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10</a:t>
            </a:r>
            <a:endParaRPr/>
          </a:p>
        </p:txBody>
      </p:sp>
      <p:sp>
        <p:nvSpPr>
          <p:cNvPr id="3614" name="Google Shape;3614;p446"/>
          <p:cNvSpPr txBox="1"/>
          <p:nvPr/>
        </p:nvSpPr>
        <p:spPr>
          <a:xfrm>
            <a:off x="8350344" y="230561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3615" name="Google Shape;3615;p44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6" name="Google Shape;3616;p44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0" name="Shape 3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1" name="Google Shape;3621;p447"/>
          <p:cNvSpPr txBox="1"/>
          <p:nvPr>
            <p:ph idx="4294967295" type="title"/>
          </p:nvPr>
        </p:nvSpPr>
        <p:spPr>
          <a:xfrm>
            <a:off x="1574800" y="2305613"/>
            <a:ext cx="4802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7</a:t>
            </a:r>
            <a:endParaRPr/>
          </a:p>
        </p:txBody>
      </p:sp>
      <p:sp>
        <p:nvSpPr>
          <p:cNvPr id="3622" name="Google Shape;3622;p447"/>
          <p:cNvSpPr txBox="1"/>
          <p:nvPr/>
        </p:nvSpPr>
        <p:spPr>
          <a:xfrm>
            <a:off x="8350344" y="2305613"/>
            <a:ext cx="24872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3623" name="Google Shape;3623;p44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4" name="Google Shape;3624;p44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8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448"/>
          <p:cNvSpPr txBox="1"/>
          <p:nvPr>
            <p:ph idx="4294967295" type="title"/>
          </p:nvPr>
        </p:nvSpPr>
        <p:spPr>
          <a:xfrm>
            <a:off x="1447800" y="2305613"/>
            <a:ext cx="4929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11</a:t>
            </a:r>
            <a:endParaRPr/>
          </a:p>
        </p:txBody>
      </p:sp>
      <p:sp>
        <p:nvSpPr>
          <p:cNvPr id="3630" name="Google Shape;3630;p448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3631" name="Google Shape;3631;p44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2" name="Google Shape;3632;p44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6" name="Shape 3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7" name="Google Shape;3637;p449"/>
          <p:cNvSpPr txBox="1"/>
          <p:nvPr>
            <p:ph idx="4294967295" type="title"/>
          </p:nvPr>
        </p:nvSpPr>
        <p:spPr>
          <a:xfrm>
            <a:off x="1320800" y="2305613"/>
            <a:ext cx="5056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7</a:t>
            </a:r>
            <a:endParaRPr/>
          </a:p>
        </p:txBody>
      </p:sp>
      <p:sp>
        <p:nvSpPr>
          <p:cNvPr id="3638" name="Google Shape;3638;p449"/>
          <p:cNvSpPr txBox="1"/>
          <p:nvPr/>
        </p:nvSpPr>
        <p:spPr>
          <a:xfrm>
            <a:off x="8350344" y="2305612"/>
            <a:ext cx="24110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3639" name="Google Shape;3639;p44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0" name="Google Shape;3640;p44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5"/>
          <p:cNvSpPr txBox="1"/>
          <p:nvPr>
            <p:ph type="title"/>
          </p:nvPr>
        </p:nvSpPr>
        <p:spPr>
          <a:xfrm>
            <a:off x="52387" y="2085975"/>
            <a:ext cx="12139613" cy="2466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alibri"/>
              <a:buNone/>
            </a:pPr>
            <a:r>
              <a:rPr lang="en-US" sz="15000"/>
              <a:t>TERRIFIC! ☺</a:t>
            </a:r>
            <a:endParaRPr sz="15000"/>
          </a:p>
        </p:txBody>
      </p:sp>
      <p:sp>
        <p:nvSpPr>
          <p:cNvPr id="448" name="Google Shape;448;p45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49" name="Google Shape;449;p4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4" name="Shape 3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" name="Google Shape;3645;p450"/>
          <p:cNvSpPr txBox="1"/>
          <p:nvPr>
            <p:ph idx="4294967295" type="title"/>
          </p:nvPr>
        </p:nvSpPr>
        <p:spPr>
          <a:xfrm>
            <a:off x="1312334" y="2305613"/>
            <a:ext cx="5065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11</a:t>
            </a:r>
            <a:endParaRPr/>
          </a:p>
        </p:txBody>
      </p:sp>
      <p:sp>
        <p:nvSpPr>
          <p:cNvPr id="3646" name="Google Shape;3646;p450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647" name="Google Shape;3647;p45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8" name="Google Shape;3648;p45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2" name="Shape 3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3" name="Google Shape;3653;p451"/>
          <p:cNvSpPr txBox="1"/>
          <p:nvPr>
            <p:ph idx="4294967295" type="title"/>
          </p:nvPr>
        </p:nvSpPr>
        <p:spPr>
          <a:xfrm>
            <a:off x="1405468" y="2305613"/>
            <a:ext cx="4972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7</a:t>
            </a:r>
            <a:endParaRPr/>
          </a:p>
        </p:txBody>
      </p:sp>
      <p:sp>
        <p:nvSpPr>
          <p:cNvPr id="3654" name="Google Shape;3654;p451"/>
          <p:cNvSpPr txBox="1"/>
          <p:nvPr/>
        </p:nvSpPr>
        <p:spPr>
          <a:xfrm>
            <a:off x="8350344" y="2305614"/>
            <a:ext cx="129723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3655" name="Google Shape;3655;p45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6" name="Google Shape;3656;p45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0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p452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9</a:t>
            </a:r>
            <a:endParaRPr/>
          </a:p>
        </p:txBody>
      </p:sp>
      <p:sp>
        <p:nvSpPr>
          <p:cNvPr id="3662" name="Google Shape;3662;p452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3663" name="Google Shape;3663;p45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4" name="Google Shape;3664;p45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8" name="Shape 3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9" name="Google Shape;3669;p453"/>
          <p:cNvSpPr txBox="1"/>
          <p:nvPr>
            <p:ph idx="4294967295" type="title"/>
          </p:nvPr>
        </p:nvSpPr>
        <p:spPr>
          <a:xfrm>
            <a:off x="1498600" y="2305613"/>
            <a:ext cx="4879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7</a:t>
            </a:r>
            <a:endParaRPr/>
          </a:p>
        </p:txBody>
      </p:sp>
      <p:sp>
        <p:nvSpPr>
          <p:cNvPr id="3670" name="Google Shape;3670;p453"/>
          <p:cNvSpPr txBox="1"/>
          <p:nvPr/>
        </p:nvSpPr>
        <p:spPr>
          <a:xfrm>
            <a:off x="8350344" y="2317621"/>
            <a:ext cx="24364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3671" name="Google Shape;3671;p45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2" name="Google Shape;3672;p45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6" name="Shape 3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7" name="Google Shape;3677;p454"/>
          <p:cNvSpPr txBox="1"/>
          <p:nvPr>
            <p:ph idx="4294967295" type="title"/>
          </p:nvPr>
        </p:nvSpPr>
        <p:spPr>
          <a:xfrm>
            <a:off x="1481668" y="2305613"/>
            <a:ext cx="4895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6</a:t>
            </a:r>
            <a:endParaRPr/>
          </a:p>
        </p:txBody>
      </p:sp>
      <p:sp>
        <p:nvSpPr>
          <p:cNvPr id="3678" name="Google Shape;3678;p454"/>
          <p:cNvSpPr txBox="1"/>
          <p:nvPr/>
        </p:nvSpPr>
        <p:spPr>
          <a:xfrm>
            <a:off x="8350344" y="2305613"/>
            <a:ext cx="24274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3679" name="Google Shape;3679;p45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0" name="Google Shape;3680;p45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4" name="Shape 3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5" name="Google Shape;3685;p455"/>
          <p:cNvSpPr txBox="1"/>
          <p:nvPr>
            <p:ph idx="4294967295" type="title"/>
          </p:nvPr>
        </p:nvSpPr>
        <p:spPr>
          <a:xfrm>
            <a:off x="1464733" y="2305613"/>
            <a:ext cx="49128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11</a:t>
            </a:r>
            <a:endParaRPr/>
          </a:p>
        </p:txBody>
      </p:sp>
      <p:sp>
        <p:nvSpPr>
          <p:cNvPr id="3686" name="Google Shape;3686;p455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3687" name="Google Shape;3687;p45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8" name="Google Shape;3688;p45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2" name="Shape 3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3" name="Google Shape;3693;p456"/>
          <p:cNvSpPr txBox="1"/>
          <p:nvPr>
            <p:ph idx="4294967295" type="title"/>
          </p:nvPr>
        </p:nvSpPr>
        <p:spPr>
          <a:xfrm>
            <a:off x="1244600" y="2305613"/>
            <a:ext cx="512064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12</a:t>
            </a:r>
            <a:endParaRPr/>
          </a:p>
        </p:txBody>
      </p:sp>
      <p:sp>
        <p:nvSpPr>
          <p:cNvPr id="3694" name="Google Shape;3694;p456"/>
          <p:cNvSpPr txBox="1"/>
          <p:nvPr/>
        </p:nvSpPr>
        <p:spPr>
          <a:xfrm>
            <a:off x="8362706" y="2305614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3695" name="Google Shape;3695;p45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6" name="Google Shape;3696;p45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0" name="Shape 3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1" name="Google Shape;3701;p457"/>
          <p:cNvSpPr txBox="1"/>
          <p:nvPr>
            <p:ph type="title"/>
          </p:nvPr>
        </p:nvSpPr>
        <p:spPr>
          <a:xfrm>
            <a:off x="0" y="1561381"/>
            <a:ext cx="12191999" cy="1668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</a:pPr>
            <a:br>
              <a:rPr lang="en-US" sz="12000"/>
            </a:br>
            <a:r>
              <a:rPr lang="en-US" sz="12000"/>
              <a:t>STUNNING! ☺ </a:t>
            </a:r>
            <a:endParaRPr/>
          </a:p>
        </p:txBody>
      </p:sp>
      <p:sp>
        <p:nvSpPr>
          <p:cNvPr id="3702" name="Google Shape;3702;p45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703" name="Google Shape;3703;p45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7" name="Shape 3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8" name="Google Shape;3708;p458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Tables 0 - 12</a:t>
            </a:r>
            <a:endParaRPr/>
          </a:p>
        </p:txBody>
      </p:sp>
      <p:sp>
        <p:nvSpPr>
          <p:cNvPr id="3709" name="Google Shape;3709;p45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3" name="Shape 3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4" name="Google Shape;3714;p459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7</a:t>
            </a:r>
            <a:endParaRPr/>
          </a:p>
        </p:txBody>
      </p:sp>
      <p:sp>
        <p:nvSpPr>
          <p:cNvPr id="3715" name="Google Shape;3715;p459"/>
          <p:cNvSpPr txBox="1"/>
          <p:nvPr/>
        </p:nvSpPr>
        <p:spPr>
          <a:xfrm>
            <a:off x="8350344" y="2305613"/>
            <a:ext cx="259705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3716" name="Google Shape;3716;p45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7" name="Google Shape;3717;p45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6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The 3s table</a:t>
            </a:r>
            <a:endParaRPr/>
          </a:p>
        </p:txBody>
      </p:sp>
      <p:sp>
        <p:nvSpPr>
          <p:cNvPr id="455" name="Google Shape;455;p4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1" name="Shape 3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2" name="Google Shape;3722;p460"/>
          <p:cNvSpPr txBox="1"/>
          <p:nvPr>
            <p:ph idx="4294967295" type="title"/>
          </p:nvPr>
        </p:nvSpPr>
        <p:spPr>
          <a:xfrm>
            <a:off x="1202267" y="2305613"/>
            <a:ext cx="5175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10</a:t>
            </a:r>
            <a:endParaRPr/>
          </a:p>
        </p:txBody>
      </p:sp>
      <p:sp>
        <p:nvSpPr>
          <p:cNvPr id="3723" name="Google Shape;3723;p460"/>
          <p:cNvSpPr txBox="1"/>
          <p:nvPr/>
        </p:nvSpPr>
        <p:spPr>
          <a:xfrm>
            <a:off x="8350344" y="231986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3724" name="Google Shape;3724;p46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5" name="Google Shape;3725;p46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9" name="Shape 3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p461"/>
          <p:cNvSpPr txBox="1"/>
          <p:nvPr>
            <p:ph idx="4294967295" type="title"/>
          </p:nvPr>
        </p:nvSpPr>
        <p:spPr>
          <a:xfrm>
            <a:off x="1320800" y="2305613"/>
            <a:ext cx="5056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9</a:t>
            </a:r>
            <a:endParaRPr/>
          </a:p>
        </p:txBody>
      </p:sp>
      <p:sp>
        <p:nvSpPr>
          <p:cNvPr id="3731" name="Google Shape;3731;p461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3732" name="Google Shape;3732;p46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3" name="Google Shape;3733;p46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7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462"/>
          <p:cNvSpPr txBox="1"/>
          <p:nvPr>
            <p:ph idx="4294967295" type="title"/>
          </p:nvPr>
        </p:nvSpPr>
        <p:spPr>
          <a:xfrm>
            <a:off x="1388534" y="2305613"/>
            <a:ext cx="4989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3</a:t>
            </a:r>
            <a:endParaRPr/>
          </a:p>
        </p:txBody>
      </p:sp>
      <p:sp>
        <p:nvSpPr>
          <p:cNvPr id="3739" name="Google Shape;3739;p462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740" name="Google Shape;3740;p46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1" name="Google Shape;3741;p46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5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463"/>
          <p:cNvSpPr txBox="1"/>
          <p:nvPr>
            <p:ph idx="4294967295" type="title"/>
          </p:nvPr>
        </p:nvSpPr>
        <p:spPr>
          <a:xfrm>
            <a:off x="1397000" y="2305613"/>
            <a:ext cx="4980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7</a:t>
            </a:r>
            <a:endParaRPr/>
          </a:p>
        </p:txBody>
      </p:sp>
      <p:sp>
        <p:nvSpPr>
          <p:cNvPr id="3747" name="Google Shape;3747;p463"/>
          <p:cNvSpPr txBox="1"/>
          <p:nvPr/>
        </p:nvSpPr>
        <p:spPr>
          <a:xfrm>
            <a:off x="8350344" y="2309155"/>
            <a:ext cx="254655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3748" name="Google Shape;3748;p46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9" name="Google Shape;3749;p46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3" name="Shape 3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4" name="Google Shape;3754;p464"/>
          <p:cNvSpPr txBox="1"/>
          <p:nvPr>
            <p:ph idx="4294967295" type="title"/>
          </p:nvPr>
        </p:nvSpPr>
        <p:spPr>
          <a:xfrm>
            <a:off x="1244600" y="2305613"/>
            <a:ext cx="51330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8</a:t>
            </a:r>
            <a:endParaRPr/>
          </a:p>
        </p:txBody>
      </p:sp>
      <p:sp>
        <p:nvSpPr>
          <p:cNvPr id="3755" name="Google Shape;3755;p464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/>
          </a:p>
        </p:txBody>
      </p:sp>
      <p:sp>
        <p:nvSpPr>
          <p:cNvPr id="3756" name="Google Shape;3756;p46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7" name="Google Shape;3757;p46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2" name="Google Shape;3762;p465"/>
          <p:cNvSpPr txBox="1"/>
          <p:nvPr>
            <p:ph idx="4294967295" type="title"/>
          </p:nvPr>
        </p:nvSpPr>
        <p:spPr>
          <a:xfrm>
            <a:off x="1126067" y="2305613"/>
            <a:ext cx="52515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10</a:t>
            </a:r>
            <a:endParaRPr/>
          </a:p>
        </p:txBody>
      </p:sp>
      <p:sp>
        <p:nvSpPr>
          <p:cNvPr id="3763" name="Google Shape;3763;p465"/>
          <p:cNvSpPr txBox="1"/>
          <p:nvPr/>
        </p:nvSpPr>
        <p:spPr>
          <a:xfrm>
            <a:off x="8350344" y="2305614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3764" name="Google Shape;3764;p46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5" name="Google Shape;3765;p46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9" name="Shape 3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0" name="Google Shape;3770;p466"/>
          <p:cNvSpPr txBox="1"/>
          <p:nvPr>
            <p:ph idx="4294967295" type="title"/>
          </p:nvPr>
        </p:nvSpPr>
        <p:spPr>
          <a:xfrm>
            <a:off x="1447800" y="2305613"/>
            <a:ext cx="4929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</a:t>
            </a:r>
            <a:endParaRPr/>
          </a:p>
        </p:txBody>
      </p:sp>
      <p:sp>
        <p:nvSpPr>
          <p:cNvPr id="3771" name="Google Shape;3771;p466"/>
          <p:cNvSpPr txBox="1"/>
          <p:nvPr/>
        </p:nvSpPr>
        <p:spPr>
          <a:xfrm>
            <a:off x="8350344" y="2296387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772" name="Google Shape;3772;p46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3" name="Google Shape;3773;p46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7" name="Shape 3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" name="Google Shape;3778;p467"/>
          <p:cNvSpPr txBox="1"/>
          <p:nvPr>
            <p:ph idx="4294967295" type="title"/>
          </p:nvPr>
        </p:nvSpPr>
        <p:spPr>
          <a:xfrm>
            <a:off x="1439334" y="2305613"/>
            <a:ext cx="4938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7</a:t>
            </a:r>
            <a:endParaRPr/>
          </a:p>
        </p:txBody>
      </p:sp>
      <p:sp>
        <p:nvSpPr>
          <p:cNvPr id="3779" name="Google Shape;3779;p467"/>
          <p:cNvSpPr txBox="1"/>
          <p:nvPr/>
        </p:nvSpPr>
        <p:spPr>
          <a:xfrm>
            <a:off x="8350344" y="2304856"/>
            <a:ext cx="26396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endParaRPr/>
          </a:p>
        </p:txBody>
      </p:sp>
      <p:sp>
        <p:nvSpPr>
          <p:cNvPr id="3780" name="Google Shape;3780;p46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1" name="Google Shape;3781;p46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5" name="Shape 3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6" name="Google Shape;3786;p468"/>
          <p:cNvSpPr txBox="1"/>
          <p:nvPr>
            <p:ph idx="4294967295" type="title"/>
          </p:nvPr>
        </p:nvSpPr>
        <p:spPr>
          <a:xfrm>
            <a:off x="1481668" y="2305613"/>
            <a:ext cx="4895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5</a:t>
            </a:r>
            <a:endParaRPr/>
          </a:p>
        </p:txBody>
      </p:sp>
      <p:sp>
        <p:nvSpPr>
          <p:cNvPr id="3787" name="Google Shape;3787;p468"/>
          <p:cNvSpPr txBox="1"/>
          <p:nvPr/>
        </p:nvSpPr>
        <p:spPr>
          <a:xfrm>
            <a:off x="8350344" y="232344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788" name="Google Shape;3788;p46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9" name="Google Shape;3789;p46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3" name="Shape 3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4" name="Google Shape;3794;p469"/>
          <p:cNvSpPr txBox="1"/>
          <p:nvPr>
            <p:ph idx="4294967295" type="title"/>
          </p:nvPr>
        </p:nvSpPr>
        <p:spPr>
          <a:xfrm>
            <a:off x="1405468" y="2305613"/>
            <a:ext cx="4972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2</a:t>
            </a:r>
            <a:endParaRPr/>
          </a:p>
        </p:txBody>
      </p:sp>
      <p:sp>
        <p:nvSpPr>
          <p:cNvPr id="3795" name="Google Shape;3795;p469"/>
          <p:cNvSpPr txBox="1"/>
          <p:nvPr/>
        </p:nvSpPr>
        <p:spPr>
          <a:xfrm>
            <a:off x="8350344" y="2305613"/>
            <a:ext cx="27626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3796" name="Google Shape;3796;p46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7" name="Google Shape;3797;p46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7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2</a:t>
            </a:r>
            <a:endParaRPr/>
          </a:p>
        </p:txBody>
      </p:sp>
      <p:sp>
        <p:nvSpPr>
          <p:cNvPr id="461" name="Google Shape;461;p47"/>
          <p:cNvSpPr txBox="1"/>
          <p:nvPr/>
        </p:nvSpPr>
        <p:spPr>
          <a:xfrm>
            <a:off x="8350344" y="229116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462" name="Google Shape;462;p4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4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1" name="Shape 3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2" name="Google Shape;3802;p470"/>
          <p:cNvSpPr txBox="1"/>
          <p:nvPr>
            <p:ph idx="4294967295" type="title"/>
          </p:nvPr>
        </p:nvSpPr>
        <p:spPr>
          <a:xfrm>
            <a:off x="1109134" y="2305613"/>
            <a:ext cx="5268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12</a:t>
            </a:r>
            <a:endParaRPr/>
          </a:p>
        </p:txBody>
      </p:sp>
      <p:sp>
        <p:nvSpPr>
          <p:cNvPr id="3803" name="Google Shape;3803;p470"/>
          <p:cNvSpPr txBox="1"/>
          <p:nvPr/>
        </p:nvSpPr>
        <p:spPr>
          <a:xfrm>
            <a:off x="8350344" y="2313322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3804" name="Google Shape;3804;p47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5" name="Google Shape;3805;p47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9" name="Shape 3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0" name="Google Shape;3810;p471"/>
          <p:cNvSpPr txBox="1"/>
          <p:nvPr>
            <p:ph idx="4294967295" type="title"/>
          </p:nvPr>
        </p:nvSpPr>
        <p:spPr>
          <a:xfrm>
            <a:off x="1007533" y="2305613"/>
            <a:ext cx="5370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12</a:t>
            </a:r>
            <a:endParaRPr/>
          </a:p>
        </p:txBody>
      </p:sp>
      <p:sp>
        <p:nvSpPr>
          <p:cNvPr id="3811" name="Google Shape;3811;p471"/>
          <p:cNvSpPr txBox="1"/>
          <p:nvPr/>
        </p:nvSpPr>
        <p:spPr>
          <a:xfrm>
            <a:off x="8350344" y="2305612"/>
            <a:ext cx="325358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</p:txBody>
      </p:sp>
      <p:sp>
        <p:nvSpPr>
          <p:cNvPr id="3812" name="Google Shape;3812;p47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3" name="Google Shape;3813;p47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7" name="Shape 3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8" name="Google Shape;3818;p472"/>
          <p:cNvSpPr txBox="1"/>
          <p:nvPr>
            <p:ph idx="4294967295" type="title"/>
          </p:nvPr>
        </p:nvSpPr>
        <p:spPr>
          <a:xfrm>
            <a:off x="1473200" y="2305613"/>
            <a:ext cx="4904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</a:t>
            </a:r>
            <a:endParaRPr/>
          </a:p>
        </p:txBody>
      </p:sp>
      <p:sp>
        <p:nvSpPr>
          <p:cNvPr id="3819" name="Google Shape;3819;p472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3820" name="Google Shape;3820;p47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1" name="Google Shape;3821;p47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5" name="Shape 3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6" name="Google Shape;3826;p473"/>
          <p:cNvSpPr txBox="1"/>
          <p:nvPr>
            <p:ph idx="4294967295" type="title"/>
          </p:nvPr>
        </p:nvSpPr>
        <p:spPr>
          <a:xfrm>
            <a:off x="1193801" y="2305613"/>
            <a:ext cx="5183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8</a:t>
            </a:r>
            <a:endParaRPr/>
          </a:p>
        </p:txBody>
      </p:sp>
      <p:sp>
        <p:nvSpPr>
          <p:cNvPr id="3827" name="Google Shape;3827;p473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/>
          </a:p>
        </p:txBody>
      </p:sp>
      <p:sp>
        <p:nvSpPr>
          <p:cNvPr id="3828" name="Google Shape;3828;p47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9" name="Google Shape;3829;p47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3" name="Shape 3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4" name="Google Shape;3834;p474"/>
          <p:cNvSpPr txBox="1"/>
          <p:nvPr>
            <p:ph idx="4294967295" type="title"/>
          </p:nvPr>
        </p:nvSpPr>
        <p:spPr>
          <a:xfrm>
            <a:off x="1337733" y="2305613"/>
            <a:ext cx="50398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11</a:t>
            </a:r>
            <a:endParaRPr/>
          </a:p>
        </p:txBody>
      </p:sp>
      <p:sp>
        <p:nvSpPr>
          <p:cNvPr id="3835" name="Google Shape;3835;p474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3836" name="Google Shape;3836;p47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7" name="Google Shape;3837;p47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1" name="Shape 3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2" name="Google Shape;3842;p475"/>
          <p:cNvSpPr txBox="1"/>
          <p:nvPr>
            <p:ph idx="4294967295" type="title"/>
          </p:nvPr>
        </p:nvSpPr>
        <p:spPr>
          <a:xfrm>
            <a:off x="1193800" y="2305613"/>
            <a:ext cx="5183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</a:t>
            </a:r>
            <a:endParaRPr/>
          </a:p>
        </p:txBody>
      </p:sp>
      <p:sp>
        <p:nvSpPr>
          <p:cNvPr id="3843" name="Google Shape;3843;p475"/>
          <p:cNvSpPr txBox="1"/>
          <p:nvPr/>
        </p:nvSpPr>
        <p:spPr>
          <a:xfrm>
            <a:off x="8350344" y="2305612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844" name="Google Shape;3844;p47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5" name="Google Shape;3845;p47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9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" name="Google Shape;3850;p476"/>
          <p:cNvSpPr txBox="1"/>
          <p:nvPr>
            <p:ph idx="4294967295" type="title"/>
          </p:nvPr>
        </p:nvSpPr>
        <p:spPr>
          <a:xfrm>
            <a:off x="313267" y="2305613"/>
            <a:ext cx="6064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12</a:t>
            </a:r>
            <a:endParaRPr/>
          </a:p>
        </p:txBody>
      </p:sp>
      <p:sp>
        <p:nvSpPr>
          <p:cNvPr id="3851" name="Google Shape;3851;p476"/>
          <p:cNvSpPr txBox="1"/>
          <p:nvPr/>
        </p:nvSpPr>
        <p:spPr>
          <a:xfrm>
            <a:off x="8350344" y="2305614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144</a:t>
            </a:r>
            <a:endParaRPr/>
          </a:p>
        </p:txBody>
      </p:sp>
      <p:sp>
        <p:nvSpPr>
          <p:cNvPr id="3852" name="Google Shape;3852;p47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3" name="Google Shape;3853;p47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7" name="Shape 3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8" name="Google Shape;3858;p477"/>
          <p:cNvSpPr txBox="1"/>
          <p:nvPr>
            <p:ph idx="4294967295" type="title"/>
          </p:nvPr>
        </p:nvSpPr>
        <p:spPr>
          <a:xfrm>
            <a:off x="1413934" y="2305613"/>
            <a:ext cx="4963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2</a:t>
            </a:r>
            <a:endParaRPr/>
          </a:p>
        </p:txBody>
      </p:sp>
      <p:sp>
        <p:nvSpPr>
          <p:cNvPr id="3859" name="Google Shape;3859;p477"/>
          <p:cNvSpPr txBox="1"/>
          <p:nvPr/>
        </p:nvSpPr>
        <p:spPr>
          <a:xfrm>
            <a:off x="8350344" y="2305612"/>
            <a:ext cx="27202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3860" name="Google Shape;3860;p47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1" name="Google Shape;3861;p47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5" name="Shape 3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6" name="Google Shape;3866;p478"/>
          <p:cNvSpPr txBox="1"/>
          <p:nvPr>
            <p:ph idx="4294967295" type="title"/>
          </p:nvPr>
        </p:nvSpPr>
        <p:spPr>
          <a:xfrm>
            <a:off x="1337734" y="2305613"/>
            <a:ext cx="50398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4</a:t>
            </a:r>
            <a:endParaRPr/>
          </a:p>
        </p:txBody>
      </p:sp>
      <p:sp>
        <p:nvSpPr>
          <p:cNvPr id="3867" name="Google Shape;3867;p478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3868" name="Google Shape;3868;p47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9" name="Google Shape;3869;p47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3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4" name="Google Shape;3874;p479"/>
          <p:cNvSpPr txBox="1"/>
          <p:nvPr>
            <p:ph idx="4294967295" type="title"/>
          </p:nvPr>
        </p:nvSpPr>
        <p:spPr>
          <a:xfrm>
            <a:off x="1456268" y="2305613"/>
            <a:ext cx="4921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3</a:t>
            </a:r>
            <a:endParaRPr/>
          </a:p>
        </p:txBody>
      </p:sp>
      <p:sp>
        <p:nvSpPr>
          <p:cNvPr id="3875" name="Google Shape;3875;p479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3876" name="Google Shape;3876;p47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7" name="Google Shape;3877;p47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8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3</a:t>
            </a:r>
            <a:endParaRPr/>
          </a:p>
        </p:txBody>
      </p:sp>
      <p:sp>
        <p:nvSpPr>
          <p:cNvPr id="469" name="Google Shape;469;p48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470" name="Google Shape;470;p4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4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1" name="Shape 3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2" name="Google Shape;3882;p480"/>
          <p:cNvSpPr txBox="1"/>
          <p:nvPr>
            <p:ph idx="4294967295" type="title"/>
          </p:nvPr>
        </p:nvSpPr>
        <p:spPr>
          <a:xfrm>
            <a:off x="1397000" y="2305613"/>
            <a:ext cx="49806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11</a:t>
            </a:r>
            <a:endParaRPr/>
          </a:p>
        </p:txBody>
      </p:sp>
      <p:sp>
        <p:nvSpPr>
          <p:cNvPr id="3883" name="Google Shape;3883;p480"/>
          <p:cNvSpPr txBox="1"/>
          <p:nvPr/>
        </p:nvSpPr>
        <p:spPr>
          <a:xfrm>
            <a:off x="8350344" y="2305615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/>
          </a:p>
        </p:txBody>
      </p:sp>
      <p:sp>
        <p:nvSpPr>
          <p:cNvPr id="3884" name="Google Shape;3884;p48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5" name="Google Shape;3885;p48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9" name="Shape 3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0" name="Google Shape;3890;p481"/>
          <p:cNvSpPr txBox="1"/>
          <p:nvPr>
            <p:ph idx="4294967295" type="title"/>
          </p:nvPr>
        </p:nvSpPr>
        <p:spPr>
          <a:xfrm>
            <a:off x="812800" y="2305613"/>
            <a:ext cx="5564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</a:t>
            </a:r>
            <a:endParaRPr/>
          </a:p>
        </p:txBody>
      </p:sp>
      <p:sp>
        <p:nvSpPr>
          <p:cNvPr id="3891" name="Google Shape;3891;p481"/>
          <p:cNvSpPr txBox="1"/>
          <p:nvPr/>
        </p:nvSpPr>
        <p:spPr>
          <a:xfrm>
            <a:off x="8350344" y="2305613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3892" name="Google Shape;3892;p48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3" name="Google Shape;3893;p48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7" name="Shape 3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8" name="Google Shape;3898;p482"/>
          <p:cNvSpPr txBox="1"/>
          <p:nvPr>
            <p:ph idx="4294967295" type="title"/>
          </p:nvPr>
        </p:nvSpPr>
        <p:spPr>
          <a:xfrm>
            <a:off x="965200" y="2305613"/>
            <a:ext cx="5412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12</a:t>
            </a:r>
            <a:endParaRPr/>
          </a:p>
        </p:txBody>
      </p:sp>
      <p:sp>
        <p:nvSpPr>
          <p:cNvPr id="3899" name="Google Shape;3899;p482"/>
          <p:cNvSpPr txBox="1"/>
          <p:nvPr/>
        </p:nvSpPr>
        <p:spPr>
          <a:xfrm>
            <a:off x="8350344" y="2311395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3900" name="Google Shape;3900;p48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1" name="Google Shape;3901;p48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5" name="Shape 3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6" name="Google Shape;3906;p483"/>
          <p:cNvSpPr txBox="1"/>
          <p:nvPr>
            <p:ph idx="4294967295" type="title"/>
          </p:nvPr>
        </p:nvSpPr>
        <p:spPr>
          <a:xfrm>
            <a:off x="1388534" y="2305613"/>
            <a:ext cx="4989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3</a:t>
            </a:r>
            <a:endParaRPr/>
          </a:p>
        </p:txBody>
      </p:sp>
      <p:sp>
        <p:nvSpPr>
          <p:cNvPr id="3907" name="Google Shape;3907;p483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3908" name="Google Shape;3908;p48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9" name="Google Shape;3909;p48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3" name="Shape 3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4" name="Google Shape;3914;p484"/>
          <p:cNvSpPr txBox="1"/>
          <p:nvPr>
            <p:ph idx="4294967295" type="title"/>
          </p:nvPr>
        </p:nvSpPr>
        <p:spPr>
          <a:xfrm>
            <a:off x="1363134" y="2305613"/>
            <a:ext cx="50144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4</a:t>
            </a:r>
            <a:endParaRPr/>
          </a:p>
        </p:txBody>
      </p:sp>
      <p:sp>
        <p:nvSpPr>
          <p:cNvPr id="3915" name="Google Shape;3915;p484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3916" name="Google Shape;3916;p48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7" name="Google Shape;3917;p48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1" name="Shape 3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2" name="Google Shape;3922;p485"/>
          <p:cNvSpPr txBox="1"/>
          <p:nvPr>
            <p:ph idx="4294967295" type="title"/>
          </p:nvPr>
        </p:nvSpPr>
        <p:spPr>
          <a:xfrm>
            <a:off x="1405467" y="2305613"/>
            <a:ext cx="4972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</a:t>
            </a:r>
            <a:endParaRPr/>
          </a:p>
        </p:txBody>
      </p:sp>
      <p:sp>
        <p:nvSpPr>
          <p:cNvPr id="3923" name="Google Shape;3923;p485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3924" name="Google Shape;3924;p48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5" name="Google Shape;3925;p48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9" name="Shape 3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0" name="Google Shape;3930;p486"/>
          <p:cNvSpPr txBox="1"/>
          <p:nvPr>
            <p:ph idx="4294967295" type="title"/>
          </p:nvPr>
        </p:nvSpPr>
        <p:spPr>
          <a:xfrm>
            <a:off x="1286934" y="2305613"/>
            <a:ext cx="5090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6</a:t>
            </a:r>
            <a:endParaRPr/>
          </a:p>
        </p:txBody>
      </p:sp>
      <p:sp>
        <p:nvSpPr>
          <p:cNvPr id="3931" name="Google Shape;3931;p486"/>
          <p:cNvSpPr txBox="1"/>
          <p:nvPr/>
        </p:nvSpPr>
        <p:spPr>
          <a:xfrm>
            <a:off x="8350344" y="2294462"/>
            <a:ext cx="132371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3932" name="Google Shape;3932;p48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3" name="Google Shape;3933;p48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7" name="Shape 3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8" name="Google Shape;3938;p487"/>
          <p:cNvSpPr txBox="1"/>
          <p:nvPr>
            <p:ph idx="4294967295" type="title"/>
          </p:nvPr>
        </p:nvSpPr>
        <p:spPr>
          <a:xfrm>
            <a:off x="1092200" y="2305613"/>
            <a:ext cx="5285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11</a:t>
            </a:r>
            <a:endParaRPr/>
          </a:p>
        </p:txBody>
      </p:sp>
      <p:sp>
        <p:nvSpPr>
          <p:cNvPr id="3939" name="Google Shape;3939;p487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3940" name="Google Shape;3940;p48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1" name="Google Shape;3941;p48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5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p488"/>
          <p:cNvSpPr txBox="1"/>
          <p:nvPr>
            <p:ph idx="4294967295" type="title"/>
          </p:nvPr>
        </p:nvSpPr>
        <p:spPr>
          <a:xfrm>
            <a:off x="1041400" y="2305613"/>
            <a:ext cx="53362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6</a:t>
            </a:r>
            <a:endParaRPr/>
          </a:p>
        </p:txBody>
      </p:sp>
      <p:sp>
        <p:nvSpPr>
          <p:cNvPr id="3947" name="Google Shape;3947;p488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3948" name="Google Shape;3948;p48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9" name="Google Shape;3949;p48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3" name="Shape 3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4" name="Google Shape;3954;p489"/>
          <p:cNvSpPr txBox="1"/>
          <p:nvPr>
            <p:ph idx="4294967295" type="title"/>
          </p:nvPr>
        </p:nvSpPr>
        <p:spPr>
          <a:xfrm>
            <a:off x="1337734" y="2305613"/>
            <a:ext cx="5039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4</a:t>
            </a:r>
            <a:endParaRPr/>
          </a:p>
        </p:txBody>
      </p:sp>
      <p:sp>
        <p:nvSpPr>
          <p:cNvPr id="3955" name="Google Shape;3955;p489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3956" name="Google Shape;3956;p48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7" name="Google Shape;3957;p48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9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7</a:t>
            </a:r>
            <a:endParaRPr/>
          </a:p>
        </p:txBody>
      </p:sp>
      <p:sp>
        <p:nvSpPr>
          <p:cNvPr id="477" name="Google Shape;477;p49"/>
          <p:cNvSpPr txBox="1"/>
          <p:nvPr/>
        </p:nvSpPr>
        <p:spPr>
          <a:xfrm>
            <a:off x="8350344" y="2305613"/>
            <a:ext cx="26650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478" name="Google Shape;478;p4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4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p490"/>
          <p:cNvSpPr txBox="1"/>
          <p:nvPr>
            <p:ph idx="4294967295" type="title"/>
          </p:nvPr>
        </p:nvSpPr>
        <p:spPr>
          <a:xfrm>
            <a:off x="1109134" y="2305613"/>
            <a:ext cx="52684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12</a:t>
            </a:r>
            <a:endParaRPr/>
          </a:p>
        </p:txBody>
      </p:sp>
      <p:sp>
        <p:nvSpPr>
          <p:cNvPr id="3963" name="Google Shape;3963;p490"/>
          <p:cNvSpPr txBox="1"/>
          <p:nvPr/>
        </p:nvSpPr>
        <p:spPr>
          <a:xfrm>
            <a:off x="8350344" y="2304854"/>
            <a:ext cx="242680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3964" name="Google Shape;3964;p49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5" name="Google Shape;3965;p49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9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0" name="Google Shape;3970;p491"/>
          <p:cNvSpPr txBox="1"/>
          <p:nvPr>
            <p:ph idx="4294967295" type="title"/>
          </p:nvPr>
        </p:nvSpPr>
        <p:spPr>
          <a:xfrm>
            <a:off x="541868" y="2305613"/>
            <a:ext cx="5835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11</a:t>
            </a:r>
            <a:endParaRPr/>
          </a:p>
        </p:txBody>
      </p:sp>
      <p:sp>
        <p:nvSpPr>
          <p:cNvPr id="3971" name="Google Shape;3971;p491"/>
          <p:cNvSpPr txBox="1"/>
          <p:nvPr/>
        </p:nvSpPr>
        <p:spPr>
          <a:xfrm>
            <a:off x="8350344" y="2292219"/>
            <a:ext cx="35029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121</a:t>
            </a:r>
            <a:endParaRPr/>
          </a:p>
        </p:txBody>
      </p:sp>
      <p:sp>
        <p:nvSpPr>
          <p:cNvPr id="3972" name="Google Shape;3972;p49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3" name="Google Shape;3973;p49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7" name="Shape 3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8" name="Google Shape;3978;p492"/>
          <p:cNvSpPr txBox="1"/>
          <p:nvPr>
            <p:ph idx="4294967295" type="title"/>
          </p:nvPr>
        </p:nvSpPr>
        <p:spPr>
          <a:xfrm>
            <a:off x="235580" y="2305614"/>
            <a:ext cx="614203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5</a:t>
            </a:r>
            <a:endParaRPr/>
          </a:p>
        </p:txBody>
      </p:sp>
      <p:sp>
        <p:nvSpPr>
          <p:cNvPr id="3979" name="Google Shape;3979;p492"/>
          <p:cNvSpPr txBox="1"/>
          <p:nvPr/>
        </p:nvSpPr>
        <p:spPr>
          <a:xfrm>
            <a:off x="8350344" y="2305614"/>
            <a:ext cx="27832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3980" name="Google Shape;3980;p49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1" name="Google Shape;3981;p49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5" name="Shape 3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6" name="Google Shape;3986;p493"/>
          <p:cNvSpPr txBox="1"/>
          <p:nvPr>
            <p:ph idx="4294967295" type="title"/>
          </p:nvPr>
        </p:nvSpPr>
        <p:spPr>
          <a:xfrm>
            <a:off x="1278467" y="2305613"/>
            <a:ext cx="5099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</a:t>
            </a:r>
            <a:endParaRPr/>
          </a:p>
        </p:txBody>
      </p:sp>
      <p:sp>
        <p:nvSpPr>
          <p:cNvPr id="3987" name="Google Shape;3987;p493"/>
          <p:cNvSpPr txBox="1"/>
          <p:nvPr/>
        </p:nvSpPr>
        <p:spPr>
          <a:xfrm>
            <a:off x="8350344" y="2305613"/>
            <a:ext cx="21708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3988" name="Google Shape;3988;p49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9" name="Google Shape;3989;p49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3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494"/>
          <p:cNvSpPr txBox="1"/>
          <p:nvPr>
            <p:ph idx="4294967295" type="title"/>
          </p:nvPr>
        </p:nvSpPr>
        <p:spPr>
          <a:xfrm>
            <a:off x="1117600" y="2305613"/>
            <a:ext cx="5260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2</a:t>
            </a:r>
            <a:endParaRPr/>
          </a:p>
        </p:txBody>
      </p:sp>
      <p:sp>
        <p:nvSpPr>
          <p:cNvPr id="3995" name="Google Shape;3995;p494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996" name="Google Shape;3996;p49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7" name="Google Shape;3997;p49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p495"/>
          <p:cNvSpPr txBox="1"/>
          <p:nvPr>
            <p:ph idx="4294967295" type="title"/>
          </p:nvPr>
        </p:nvSpPr>
        <p:spPr>
          <a:xfrm>
            <a:off x="1185334" y="2305613"/>
            <a:ext cx="51922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8</a:t>
            </a:r>
            <a:endParaRPr/>
          </a:p>
        </p:txBody>
      </p:sp>
      <p:sp>
        <p:nvSpPr>
          <p:cNvPr id="4003" name="Google Shape;4003;p495"/>
          <p:cNvSpPr txBox="1"/>
          <p:nvPr/>
        </p:nvSpPr>
        <p:spPr>
          <a:xfrm>
            <a:off x="8350344" y="2305612"/>
            <a:ext cx="28116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4004" name="Google Shape;4004;p49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5" name="Google Shape;4005;p49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9" name="Shape 4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0" name="Google Shape;4010;p496"/>
          <p:cNvSpPr txBox="1"/>
          <p:nvPr>
            <p:ph idx="4294967295" type="title"/>
          </p:nvPr>
        </p:nvSpPr>
        <p:spPr>
          <a:xfrm>
            <a:off x="1303867" y="2305613"/>
            <a:ext cx="50737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5</a:t>
            </a:r>
            <a:endParaRPr/>
          </a:p>
        </p:txBody>
      </p:sp>
      <p:sp>
        <p:nvSpPr>
          <p:cNvPr id="4011" name="Google Shape;4011;p496"/>
          <p:cNvSpPr txBox="1"/>
          <p:nvPr/>
        </p:nvSpPr>
        <p:spPr>
          <a:xfrm>
            <a:off x="8350344" y="2305612"/>
            <a:ext cx="274844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4012" name="Google Shape;4012;p49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3" name="Google Shape;4013;p49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7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8" name="Google Shape;4018;p497"/>
          <p:cNvSpPr txBox="1"/>
          <p:nvPr>
            <p:ph idx="4294967295" type="title"/>
          </p:nvPr>
        </p:nvSpPr>
        <p:spPr>
          <a:xfrm>
            <a:off x="1066800" y="2305613"/>
            <a:ext cx="5310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10</a:t>
            </a:r>
            <a:endParaRPr/>
          </a:p>
        </p:txBody>
      </p:sp>
      <p:sp>
        <p:nvSpPr>
          <p:cNvPr id="4019" name="Google Shape;4019;p497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4020" name="Google Shape;4020;p49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1" name="Google Shape;4021;p49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5" name="Shape 4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6" name="Google Shape;4026;p498"/>
          <p:cNvSpPr txBox="1"/>
          <p:nvPr>
            <p:ph idx="4294967295" type="title"/>
          </p:nvPr>
        </p:nvSpPr>
        <p:spPr>
          <a:xfrm>
            <a:off x="1210733" y="2305613"/>
            <a:ext cx="5166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</a:t>
            </a:r>
            <a:endParaRPr/>
          </a:p>
        </p:txBody>
      </p:sp>
      <p:sp>
        <p:nvSpPr>
          <p:cNvPr id="4027" name="Google Shape;4027;p498"/>
          <p:cNvSpPr txBox="1"/>
          <p:nvPr/>
        </p:nvSpPr>
        <p:spPr>
          <a:xfrm>
            <a:off x="8350344" y="230561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4028" name="Google Shape;4028;p49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9" name="Google Shape;4029;p49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3" name="Shape 4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" name="Google Shape;4034;p499"/>
          <p:cNvSpPr txBox="1"/>
          <p:nvPr>
            <p:ph idx="4294967295" type="title"/>
          </p:nvPr>
        </p:nvSpPr>
        <p:spPr>
          <a:xfrm>
            <a:off x="1227668" y="2305614"/>
            <a:ext cx="5149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12</a:t>
            </a:r>
            <a:endParaRPr/>
          </a:p>
        </p:txBody>
      </p:sp>
      <p:sp>
        <p:nvSpPr>
          <p:cNvPr id="4035" name="Google Shape;4035;p499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036" name="Google Shape;4036;p49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7" name="Google Shape;4037;p49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/>
          <p:nvPr>
            <p:ph idx="4294967295" type="title"/>
          </p:nvPr>
        </p:nvSpPr>
        <p:spPr>
          <a:xfrm>
            <a:off x="132870" y="2305614"/>
            <a:ext cx="6244741" cy="2186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2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0"/>
          <p:cNvSpPr txBox="1"/>
          <p:nvPr>
            <p:ph idx="4294967295" type="title"/>
          </p:nvPr>
        </p:nvSpPr>
        <p:spPr>
          <a:xfrm>
            <a:off x="1019175" y="2305613"/>
            <a:ext cx="535843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10</a:t>
            </a:r>
            <a:endParaRPr/>
          </a:p>
        </p:txBody>
      </p:sp>
      <p:sp>
        <p:nvSpPr>
          <p:cNvPr id="485" name="Google Shape;485;p50"/>
          <p:cNvSpPr txBox="1"/>
          <p:nvPr/>
        </p:nvSpPr>
        <p:spPr>
          <a:xfrm>
            <a:off x="8350344" y="2305614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486" name="Google Shape;486;p5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5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1" name="Shape 4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2" name="Google Shape;4042;p500"/>
          <p:cNvSpPr txBox="1"/>
          <p:nvPr>
            <p:ph idx="4294967295" type="title"/>
          </p:nvPr>
        </p:nvSpPr>
        <p:spPr>
          <a:xfrm>
            <a:off x="1202268" y="2305613"/>
            <a:ext cx="5175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9</a:t>
            </a:r>
            <a:endParaRPr/>
          </a:p>
        </p:txBody>
      </p:sp>
      <p:sp>
        <p:nvSpPr>
          <p:cNvPr id="4043" name="Google Shape;4043;p500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4044" name="Google Shape;4044;p50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5" name="Google Shape;4045;p50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9" name="Shape 4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0" name="Google Shape;4050;p501"/>
          <p:cNvSpPr txBox="1"/>
          <p:nvPr>
            <p:ph idx="4294967295" type="title"/>
          </p:nvPr>
        </p:nvSpPr>
        <p:spPr>
          <a:xfrm>
            <a:off x="1320800" y="2305613"/>
            <a:ext cx="5056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</a:t>
            </a:r>
            <a:endParaRPr/>
          </a:p>
        </p:txBody>
      </p:sp>
      <p:sp>
        <p:nvSpPr>
          <p:cNvPr id="4051" name="Google Shape;4051;p501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052" name="Google Shape;4052;p50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3" name="Google Shape;4053;p50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7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8" name="Google Shape;4058;p502"/>
          <p:cNvSpPr txBox="1"/>
          <p:nvPr>
            <p:ph idx="4294967295" type="title"/>
          </p:nvPr>
        </p:nvSpPr>
        <p:spPr>
          <a:xfrm>
            <a:off x="1109133" y="2305614"/>
            <a:ext cx="525611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12</a:t>
            </a:r>
            <a:endParaRPr/>
          </a:p>
        </p:txBody>
      </p:sp>
      <p:sp>
        <p:nvSpPr>
          <p:cNvPr id="4059" name="Google Shape;4059;p502"/>
          <p:cNvSpPr txBox="1"/>
          <p:nvPr/>
        </p:nvSpPr>
        <p:spPr>
          <a:xfrm>
            <a:off x="8362706" y="2305615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4060" name="Google Shape;4060;p50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1" name="Google Shape;4061;p50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5" name="Shape 4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6" name="Google Shape;4066;p503"/>
          <p:cNvSpPr txBox="1"/>
          <p:nvPr>
            <p:ph idx="4294967295" type="title"/>
          </p:nvPr>
        </p:nvSpPr>
        <p:spPr>
          <a:xfrm>
            <a:off x="1176868" y="2305613"/>
            <a:ext cx="52007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9</a:t>
            </a:r>
            <a:endParaRPr/>
          </a:p>
        </p:txBody>
      </p:sp>
      <p:sp>
        <p:nvSpPr>
          <p:cNvPr id="4067" name="Google Shape;4067;p503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4068" name="Google Shape;4068;p50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9" name="Google Shape;4069;p50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3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p504"/>
          <p:cNvSpPr txBox="1"/>
          <p:nvPr>
            <p:ph idx="4294967295" type="title"/>
          </p:nvPr>
        </p:nvSpPr>
        <p:spPr>
          <a:xfrm>
            <a:off x="1286934" y="2305613"/>
            <a:ext cx="5090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6</a:t>
            </a:r>
            <a:endParaRPr/>
          </a:p>
        </p:txBody>
      </p:sp>
      <p:sp>
        <p:nvSpPr>
          <p:cNvPr id="4075" name="Google Shape;4075;p504"/>
          <p:cNvSpPr txBox="1"/>
          <p:nvPr/>
        </p:nvSpPr>
        <p:spPr>
          <a:xfrm>
            <a:off x="8350344" y="2305613"/>
            <a:ext cx="26136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4076" name="Google Shape;4076;p50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7" name="Google Shape;4077;p50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2" name="Google Shape;4082;p505"/>
          <p:cNvSpPr txBox="1"/>
          <p:nvPr>
            <p:ph idx="4294967295" type="title"/>
          </p:nvPr>
        </p:nvSpPr>
        <p:spPr>
          <a:xfrm>
            <a:off x="1363133" y="2305613"/>
            <a:ext cx="50144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</a:t>
            </a:r>
            <a:endParaRPr/>
          </a:p>
        </p:txBody>
      </p:sp>
      <p:sp>
        <p:nvSpPr>
          <p:cNvPr id="4083" name="Google Shape;4083;p505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084" name="Google Shape;4084;p50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5" name="Google Shape;4085;p50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9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p506"/>
          <p:cNvSpPr txBox="1"/>
          <p:nvPr>
            <p:ph idx="4294967295" type="title"/>
          </p:nvPr>
        </p:nvSpPr>
        <p:spPr>
          <a:xfrm>
            <a:off x="1032934" y="2305613"/>
            <a:ext cx="53446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6</a:t>
            </a:r>
            <a:endParaRPr/>
          </a:p>
        </p:txBody>
      </p:sp>
      <p:sp>
        <p:nvSpPr>
          <p:cNvPr id="4091" name="Google Shape;4091;p506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4092" name="Google Shape;4092;p50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3" name="Google Shape;4093;p50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7" name="Shape 4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4098;p507"/>
          <p:cNvSpPr txBox="1"/>
          <p:nvPr>
            <p:ph idx="4294967295" type="title"/>
          </p:nvPr>
        </p:nvSpPr>
        <p:spPr>
          <a:xfrm>
            <a:off x="1363134" y="2305613"/>
            <a:ext cx="50144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3</a:t>
            </a:r>
            <a:endParaRPr/>
          </a:p>
        </p:txBody>
      </p:sp>
      <p:sp>
        <p:nvSpPr>
          <p:cNvPr id="4099" name="Google Shape;4099;p507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4100" name="Google Shape;4100;p50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1" name="Google Shape;4101;p50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5" name="Shape 4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Google Shape;4106;p508"/>
          <p:cNvSpPr txBox="1"/>
          <p:nvPr>
            <p:ph idx="4294967295" type="title"/>
          </p:nvPr>
        </p:nvSpPr>
        <p:spPr>
          <a:xfrm>
            <a:off x="328058" y="2305614"/>
            <a:ext cx="604955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10</a:t>
            </a:r>
            <a:endParaRPr/>
          </a:p>
        </p:txBody>
      </p:sp>
      <p:sp>
        <p:nvSpPr>
          <p:cNvPr id="4107" name="Google Shape;4107;p508"/>
          <p:cNvSpPr txBox="1"/>
          <p:nvPr/>
        </p:nvSpPr>
        <p:spPr>
          <a:xfrm>
            <a:off x="8350344" y="2305614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4108" name="Google Shape;4108;p50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9" name="Google Shape;4109;p50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3" name="Shape 4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Google Shape;4114;p509"/>
          <p:cNvSpPr txBox="1"/>
          <p:nvPr>
            <p:ph idx="4294967295" type="title"/>
          </p:nvPr>
        </p:nvSpPr>
        <p:spPr>
          <a:xfrm>
            <a:off x="1278468" y="2305613"/>
            <a:ext cx="5099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4</a:t>
            </a:r>
            <a:endParaRPr/>
          </a:p>
        </p:txBody>
      </p:sp>
      <p:sp>
        <p:nvSpPr>
          <p:cNvPr id="4115" name="Google Shape;4115;p509"/>
          <p:cNvSpPr txBox="1"/>
          <p:nvPr/>
        </p:nvSpPr>
        <p:spPr>
          <a:xfrm>
            <a:off x="8350344" y="2294462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4116" name="Google Shape;4116;p50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7" name="Google Shape;4117;p50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1"/>
          <p:cNvSpPr txBox="1"/>
          <p:nvPr>
            <p:ph idx="4294967295" type="title"/>
          </p:nvPr>
        </p:nvSpPr>
        <p:spPr>
          <a:xfrm>
            <a:off x="619126" y="2305613"/>
            <a:ext cx="57584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12</a:t>
            </a:r>
            <a:endParaRPr/>
          </a:p>
        </p:txBody>
      </p:sp>
      <p:sp>
        <p:nvSpPr>
          <p:cNvPr id="493" name="Google Shape;493;p51"/>
          <p:cNvSpPr txBox="1"/>
          <p:nvPr/>
        </p:nvSpPr>
        <p:spPr>
          <a:xfrm>
            <a:off x="8350344" y="2305613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494" name="Google Shape;494;p5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5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1" name="Shape 4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Google Shape;4122;p510"/>
          <p:cNvSpPr txBox="1"/>
          <p:nvPr>
            <p:ph idx="4294967295" type="title"/>
          </p:nvPr>
        </p:nvSpPr>
        <p:spPr>
          <a:xfrm>
            <a:off x="1244600" y="2305613"/>
            <a:ext cx="5133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10</a:t>
            </a:r>
            <a:endParaRPr/>
          </a:p>
        </p:txBody>
      </p:sp>
      <p:sp>
        <p:nvSpPr>
          <p:cNvPr id="4123" name="Google Shape;4123;p510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4124" name="Google Shape;4124;p51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5" name="Google Shape;4125;p5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9" name="Shape 4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0" name="Google Shape;4130;p511"/>
          <p:cNvSpPr txBox="1"/>
          <p:nvPr>
            <p:ph idx="4294967295" type="title"/>
          </p:nvPr>
        </p:nvSpPr>
        <p:spPr>
          <a:xfrm>
            <a:off x="1117600" y="2305613"/>
            <a:ext cx="52600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11</a:t>
            </a:r>
            <a:endParaRPr/>
          </a:p>
        </p:txBody>
      </p:sp>
      <p:sp>
        <p:nvSpPr>
          <p:cNvPr id="4131" name="Google Shape;4131;p511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4132" name="Google Shape;4132;p5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3" name="Google Shape;4133;p5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7" name="Shape 4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8" name="Google Shape;4138;p512"/>
          <p:cNvSpPr txBox="1"/>
          <p:nvPr>
            <p:ph idx="4294967295" type="title"/>
          </p:nvPr>
        </p:nvSpPr>
        <p:spPr>
          <a:xfrm>
            <a:off x="1346200" y="2305613"/>
            <a:ext cx="5031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6</a:t>
            </a:r>
            <a:endParaRPr/>
          </a:p>
        </p:txBody>
      </p:sp>
      <p:sp>
        <p:nvSpPr>
          <p:cNvPr id="4139" name="Google Shape;4139;p512"/>
          <p:cNvSpPr txBox="1"/>
          <p:nvPr/>
        </p:nvSpPr>
        <p:spPr>
          <a:xfrm>
            <a:off x="8350344" y="2319863"/>
            <a:ext cx="263063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4140" name="Google Shape;4140;p5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1" name="Google Shape;4141;p5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5" name="Shape 4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6" name="Google Shape;4146;p513"/>
          <p:cNvSpPr txBox="1"/>
          <p:nvPr>
            <p:ph idx="4294967295" type="title"/>
          </p:nvPr>
        </p:nvSpPr>
        <p:spPr>
          <a:xfrm>
            <a:off x="364067" y="2305613"/>
            <a:ext cx="60135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11</a:t>
            </a:r>
            <a:endParaRPr/>
          </a:p>
        </p:txBody>
      </p:sp>
      <p:sp>
        <p:nvSpPr>
          <p:cNvPr id="4147" name="Google Shape;4147;p513"/>
          <p:cNvSpPr txBox="1"/>
          <p:nvPr/>
        </p:nvSpPr>
        <p:spPr>
          <a:xfrm>
            <a:off x="8350344" y="2305612"/>
            <a:ext cx="334515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endParaRPr/>
          </a:p>
        </p:txBody>
      </p:sp>
      <p:sp>
        <p:nvSpPr>
          <p:cNvPr id="4148" name="Google Shape;4148;p5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9" name="Google Shape;4149;p5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3" name="Shape 4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4" name="Google Shape;4154;p514"/>
          <p:cNvSpPr txBox="1"/>
          <p:nvPr>
            <p:ph idx="4294967295" type="title"/>
          </p:nvPr>
        </p:nvSpPr>
        <p:spPr>
          <a:xfrm>
            <a:off x="1236133" y="2305613"/>
            <a:ext cx="51414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5</a:t>
            </a:r>
            <a:endParaRPr/>
          </a:p>
        </p:txBody>
      </p:sp>
      <p:sp>
        <p:nvSpPr>
          <p:cNvPr id="4155" name="Google Shape;4155;p514"/>
          <p:cNvSpPr txBox="1"/>
          <p:nvPr/>
        </p:nvSpPr>
        <p:spPr>
          <a:xfrm>
            <a:off x="8350344" y="2305614"/>
            <a:ext cx="26891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4156" name="Google Shape;4156;p5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7" name="Google Shape;4157;p5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1" name="Shape 4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2" name="Google Shape;4162;p515"/>
          <p:cNvSpPr txBox="1"/>
          <p:nvPr>
            <p:ph idx="4294967295" type="title"/>
          </p:nvPr>
        </p:nvSpPr>
        <p:spPr>
          <a:xfrm>
            <a:off x="1456268" y="2305613"/>
            <a:ext cx="4921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2</a:t>
            </a:r>
            <a:endParaRPr/>
          </a:p>
        </p:txBody>
      </p:sp>
      <p:sp>
        <p:nvSpPr>
          <p:cNvPr id="4163" name="Google Shape;4163;p515"/>
          <p:cNvSpPr txBox="1"/>
          <p:nvPr/>
        </p:nvSpPr>
        <p:spPr>
          <a:xfrm>
            <a:off x="8350344" y="2309156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164" name="Google Shape;4164;p51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5" name="Google Shape;4165;p5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9" name="Shape 4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0" name="Google Shape;4170;p516"/>
          <p:cNvSpPr txBox="1"/>
          <p:nvPr>
            <p:ph idx="4294967295" type="title"/>
          </p:nvPr>
        </p:nvSpPr>
        <p:spPr>
          <a:xfrm>
            <a:off x="1337734" y="2305613"/>
            <a:ext cx="50398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2</a:t>
            </a:r>
            <a:endParaRPr/>
          </a:p>
        </p:txBody>
      </p:sp>
      <p:sp>
        <p:nvSpPr>
          <p:cNvPr id="4171" name="Google Shape;4171;p516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172" name="Google Shape;4172;p51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3" name="Google Shape;4173;p51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7" name="Shape 4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8" name="Google Shape;4178;p517"/>
          <p:cNvSpPr txBox="1"/>
          <p:nvPr>
            <p:ph idx="4294967295" type="title"/>
          </p:nvPr>
        </p:nvSpPr>
        <p:spPr>
          <a:xfrm>
            <a:off x="812800" y="2305613"/>
            <a:ext cx="5564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2</a:t>
            </a:r>
            <a:endParaRPr/>
          </a:p>
        </p:txBody>
      </p:sp>
      <p:sp>
        <p:nvSpPr>
          <p:cNvPr id="4179" name="Google Shape;4179;p517"/>
          <p:cNvSpPr txBox="1"/>
          <p:nvPr/>
        </p:nvSpPr>
        <p:spPr>
          <a:xfrm>
            <a:off x="8350344" y="2305613"/>
            <a:ext cx="255095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4180" name="Google Shape;4180;p51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1" name="Google Shape;4181;p51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5" name="Shape 4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6" name="Google Shape;4186;p518"/>
          <p:cNvSpPr txBox="1"/>
          <p:nvPr>
            <p:ph idx="4294967295" type="title"/>
          </p:nvPr>
        </p:nvSpPr>
        <p:spPr>
          <a:xfrm>
            <a:off x="1456268" y="2305613"/>
            <a:ext cx="4921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4</a:t>
            </a:r>
            <a:endParaRPr/>
          </a:p>
        </p:txBody>
      </p:sp>
      <p:sp>
        <p:nvSpPr>
          <p:cNvPr id="4187" name="Google Shape;4187;p518"/>
          <p:cNvSpPr txBox="1"/>
          <p:nvPr/>
        </p:nvSpPr>
        <p:spPr>
          <a:xfrm>
            <a:off x="8350344" y="2305613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188" name="Google Shape;4188;p51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9" name="Google Shape;4189;p51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3" name="Shape 4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4" name="Google Shape;4194;p519"/>
          <p:cNvSpPr txBox="1"/>
          <p:nvPr>
            <p:ph idx="4294967295" type="title"/>
          </p:nvPr>
        </p:nvSpPr>
        <p:spPr>
          <a:xfrm>
            <a:off x="1413934" y="2305613"/>
            <a:ext cx="4963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9</a:t>
            </a:r>
            <a:endParaRPr/>
          </a:p>
        </p:txBody>
      </p:sp>
      <p:sp>
        <p:nvSpPr>
          <p:cNvPr id="4195" name="Google Shape;4195;p519"/>
          <p:cNvSpPr txBox="1"/>
          <p:nvPr/>
        </p:nvSpPr>
        <p:spPr>
          <a:xfrm>
            <a:off x="8350344" y="23065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196" name="Google Shape;4196;p51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7" name="Google Shape;4197;p51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2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8</a:t>
            </a:r>
            <a:endParaRPr/>
          </a:p>
        </p:txBody>
      </p:sp>
      <p:sp>
        <p:nvSpPr>
          <p:cNvPr id="501" name="Google Shape;501;p52"/>
          <p:cNvSpPr txBox="1"/>
          <p:nvPr/>
        </p:nvSpPr>
        <p:spPr>
          <a:xfrm>
            <a:off x="8350344" y="2333620"/>
            <a:ext cx="24734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502" name="Google Shape;502;p5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5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1" name="Shape 4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" name="Google Shape;4202;p520"/>
          <p:cNvSpPr txBox="1"/>
          <p:nvPr>
            <p:ph idx="4294967295" type="title"/>
          </p:nvPr>
        </p:nvSpPr>
        <p:spPr>
          <a:xfrm>
            <a:off x="1041400" y="2305613"/>
            <a:ext cx="5336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12</a:t>
            </a:r>
            <a:endParaRPr/>
          </a:p>
        </p:txBody>
      </p:sp>
      <p:sp>
        <p:nvSpPr>
          <p:cNvPr id="4203" name="Google Shape;4203;p520"/>
          <p:cNvSpPr txBox="1"/>
          <p:nvPr/>
        </p:nvSpPr>
        <p:spPr>
          <a:xfrm>
            <a:off x="8350344" y="2305614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4204" name="Google Shape;4204;p52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5" name="Google Shape;4205;p52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9" name="Shape 4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0" name="Google Shape;4210;p521"/>
          <p:cNvSpPr txBox="1"/>
          <p:nvPr>
            <p:ph idx="4294967295" type="title"/>
          </p:nvPr>
        </p:nvSpPr>
        <p:spPr>
          <a:xfrm>
            <a:off x="1405468" y="2305613"/>
            <a:ext cx="4972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11</a:t>
            </a:r>
            <a:endParaRPr/>
          </a:p>
        </p:txBody>
      </p:sp>
      <p:sp>
        <p:nvSpPr>
          <p:cNvPr id="4211" name="Google Shape;4211;p521"/>
          <p:cNvSpPr txBox="1"/>
          <p:nvPr/>
        </p:nvSpPr>
        <p:spPr>
          <a:xfrm>
            <a:off x="8350344" y="2300686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4212" name="Google Shape;4212;p52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3" name="Google Shape;4213;p52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7" name="Shape 4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" name="Google Shape;4218;p522"/>
          <p:cNvSpPr txBox="1"/>
          <p:nvPr>
            <p:ph idx="4294967295" type="title"/>
          </p:nvPr>
        </p:nvSpPr>
        <p:spPr>
          <a:xfrm>
            <a:off x="1295400" y="2305613"/>
            <a:ext cx="5082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4</a:t>
            </a:r>
            <a:endParaRPr/>
          </a:p>
        </p:txBody>
      </p:sp>
      <p:sp>
        <p:nvSpPr>
          <p:cNvPr id="4219" name="Google Shape;4219;p522"/>
          <p:cNvSpPr txBox="1"/>
          <p:nvPr/>
        </p:nvSpPr>
        <p:spPr>
          <a:xfrm>
            <a:off x="8350344" y="2305615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4220" name="Google Shape;4220;p52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1" name="Google Shape;4221;p52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5" name="Shape 4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6" name="Google Shape;4226;p523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7</a:t>
            </a:r>
            <a:endParaRPr/>
          </a:p>
        </p:txBody>
      </p:sp>
      <p:sp>
        <p:nvSpPr>
          <p:cNvPr id="4227" name="Google Shape;4227;p523"/>
          <p:cNvSpPr txBox="1"/>
          <p:nvPr/>
        </p:nvSpPr>
        <p:spPr>
          <a:xfrm>
            <a:off x="8350344" y="2305613"/>
            <a:ext cx="24534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endParaRPr/>
          </a:p>
        </p:txBody>
      </p:sp>
      <p:sp>
        <p:nvSpPr>
          <p:cNvPr id="4228" name="Google Shape;4228;p52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9" name="Google Shape;4229;p52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3" name="Shape 4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4" name="Google Shape;4234;p524"/>
          <p:cNvSpPr txBox="1"/>
          <p:nvPr>
            <p:ph idx="4294967295" type="title"/>
          </p:nvPr>
        </p:nvSpPr>
        <p:spPr>
          <a:xfrm>
            <a:off x="1286933" y="2305613"/>
            <a:ext cx="50906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</a:t>
            </a:r>
            <a:endParaRPr/>
          </a:p>
        </p:txBody>
      </p:sp>
      <p:sp>
        <p:nvSpPr>
          <p:cNvPr id="4235" name="Google Shape;4235;p524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236" name="Google Shape;4236;p52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7" name="Google Shape;4237;p52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1" name="Shape 4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" name="Google Shape;4242;p525"/>
          <p:cNvSpPr txBox="1"/>
          <p:nvPr>
            <p:ph idx="4294967295" type="title"/>
          </p:nvPr>
        </p:nvSpPr>
        <p:spPr>
          <a:xfrm>
            <a:off x="1176868" y="2305613"/>
            <a:ext cx="5200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12</a:t>
            </a:r>
            <a:endParaRPr/>
          </a:p>
        </p:txBody>
      </p:sp>
      <p:sp>
        <p:nvSpPr>
          <p:cNvPr id="4243" name="Google Shape;4243;p525"/>
          <p:cNvSpPr txBox="1"/>
          <p:nvPr/>
        </p:nvSpPr>
        <p:spPr>
          <a:xfrm>
            <a:off x="8350344" y="2305613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4244" name="Google Shape;4244;p52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5" name="Google Shape;4245;p52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9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p526"/>
          <p:cNvSpPr txBox="1"/>
          <p:nvPr>
            <p:ph idx="4294967295" type="title"/>
          </p:nvPr>
        </p:nvSpPr>
        <p:spPr>
          <a:xfrm>
            <a:off x="1329268" y="2305613"/>
            <a:ext cx="5048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2</a:t>
            </a:r>
            <a:endParaRPr/>
          </a:p>
        </p:txBody>
      </p:sp>
      <p:sp>
        <p:nvSpPr>
          <p:cNvPr id="4251" name="Google Shape;4251;p526"/>
          <p:cNvSpPr txBox="1"/>
          <p:nvPr/>
        </p:nvSpPr>
        <p:spPr>
          <a:xfrm>
            <a:off x="8345644" y="2305612"/>
            <a:ext cx="25170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4252" name="Google Shape;4252;p52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3" name="Google Shape;4253;p52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7" name="Shape 4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8" name="Google Shape;4258;p527"/>
          <p:cNvSpPr txBox="1"/>
          <p:nvPr>
            <p:ph idx="4294967295" type="title"/>
          </p:nvPr>
        </p:nvSpPr>
        <p:spPr>
          <a:xfrm>
            <a:off x="524934" y="2305613"/>
            <a:ext cx="58526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11</a:t>
            </a:r>
            <a:endParaRPr/>
          </a:p>
        </p:txBody>
      </p:sp>
      <p:sp>
        <p:nvSpPr>
          <p:cNvPr id="4259" name="Google Shape;4259;p527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4260" name="Google Shape;4260;p52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1" name="Google Shape;4261;p52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5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6" name="Google Shape;4266;p528"/>
          <p:cNvSpPr txBox="1"/>
          <p:nvPr>
            <p:ph idx="4294967295" type="title"/>
          </p:nvPr>
        </p:nvSpPr>
        <p:spPr>
          <a:xfrm>
            <a:off x="1371600" y="2305613"/>
            <a:ext cx="50060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3</a:t>
            </a:r>
            <a:endParaRPr/>
          </a:p>
        </p:txBody>
      </p:sp>
      <p:sp>
        <p:nvSpPr>
          <p:cNvPr id="4267" name="Google Shape;4267;p528"/>
          <p:cNvSpPr txBox="1"/>
          <p:nvPr/>
        </p:nvSpPr>
        <p:spPr>
          <a:xfrm>
            <a:off x="8350344" y="2305613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4268" name="Google Shape;4268;p52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9" name="Google Shape;4269;p52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3" name="Shape 4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4" name="Google Shape;4274;p529"/>
          <p:cNvSpPr txBox="1"/>
          <p:nvPr>
            <p:ph idx="4294967295" type="title"/>
          </p:nvPr>
        </p:nvSpPr>
        <p:spPr>
          <a:xfrm>
            <a:off x="1447800" y="2305613"/>
            <a:ext cx="4929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</a:t>
            </a:r>
            <a:endParaRPr/>
          </a:p>
        </p:txBody>
      </p:sp>
      <p:sp>
        <p:nvSpPr>
          <p:cNvPr id="4275" name="Google Shape;4275;p529"/>
          <p:cNvSpPr txBox="1"/>
          <p:nvPr/>
        </p:nvSpPr>
        <p:spPr>
          <a:xfrm>
            <a:off x="8350344" y="2296387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276" name="Google Shape;4276;p52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7" name="Google Shape;4277;p52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3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6</a:t>
            </a:r>
            <a:endParaRPr/>
          </a:p>
        </p:txBody>
      </p:sp>
      <p:sp>
        <p:nvSpPr>
          <p:cNvPr id="509" name="Google Shape;509;p53"/>
          <p:cNvSpPr txBox="1"/>
          <p:nvPr/>
        </p:nvSpPr>
        <p:spPr>
          <a:xfrm>
            <a:off x="8350344" y="2316163"/>
            <a:ext cx="281295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510" name="Google Shape;510;p5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5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1" name="Shape 4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2" name="Google Shape;4282;p530"/>
          <p:cNvSpPr txBox="1"/>
          <p:nvPr>
            <p:ph idx="4294967295" type="title"/>
          </p:nvPr>
        </p:nvSpPr>
        <p:spPr>
          <a:xfrm>
            <a:off x="660400" y="2305613"/>
            <a:ext cx="5717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3</a:t>
            </a:r>
            <a:endParaRPr/>
          </a:p>
        </p:txBody>
      </p:sp>
      <p:sp>
        <p:nvSpPr>
          <p:cNvPr id="4283" name="Google Shape;4283;p530"/>
          <p:cNvSpPr txBox="1"/>
          <p:nvPr/>
        </p:nvSpPr>
        <p:spPr>
          <a:xfrm>
            <a:off x="8350344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4284" name="Google Shape;4284;p53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5" name="Google Shape;4285;p53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9" name="Shape 4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" name="Google Shape;4290;p531"/>
          <p:cNvSpPr txBox="1"/>
          <p:nvPr>
            <p:ph idx="4294967295" type="title"/>
          </p:nvPr>
        </p:nvSpPr>
        <p:spPr>
          <a:xfrm>
            <a:off x="1193800" y="2305613"/>
            <a:ext cx="5183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3</a:t>
            </a:r>
            <a:endParaRPr/>
          </a:p>
        </p:txBody>
      </p:sp>
      <p:sp>
        <p:nvSpPr>
          <p:cNvPr id="4291" name="Google Shape;4291;p531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4292" name="Google Shape;4292;p53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3" name="Google Shape;4293;p53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7" name="Shape 4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8" name="Google Shape;4298;p532"/>
          <p:cNvSpPr txBox="1"/>
          <p:nvPr>
            <p:ph idx="4294967295" type="title"/>
          </p:nvPr>
        </p:nvSpPr>
        <p:spPr>
          <a:xfrm>
            <a:off x="1185334" y="2305613"/>
            <a:ext cx="5192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7</a:t>
            </a:r>
            <a:endParaRPr/>
          </a:p>
        </p:txBody>
      </p:sp>
      <p:sp>
        <p:nvSpPr>
          <p:cNvPr id="4299" name="Google Shape;4299;p532"/>
          <p:cNvSpPr txBox="1"/>
          <p:nvPr/>
        </p:nvSpPr>
        <p:spPr>
          <a:xfrm>
            <a:off x="8350344" y="2305614"/>
            <a:ext cx="24026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4300" name="Google Shape;4300;p53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1" name="Google Shape;4301;p53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5" name="Shape 4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6" name="Google Shape;4306;p533"/>
          <p:cNvSpPr txBox="1"/>
          <p:nvPr>
            <p:ph idx="4294967295" type="title"/>
          </p:nvPr>
        </p:nvSpPr>
        <p:spPr>
          <a:xfrm>
            <a:off x="1346200" y="2305613"/>
            <a:ext cx="5031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</a:t>
            </a:r>
            <a:endParaRPr/>
          </a:p>
        </p:txBody>
      </p:sp>
      <p:sp>
        <p:nvSpPr>
          <p:cNvPr id="4307" name="Google Shape;4307;p533"/>
          <p:cNvSpPr txBox="1"/>
          <p:nvPr/>
        </p:nvSpPr>
        <p:spPr>
          <a:xfrm>
            <a:off x="8350344" y="2300688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4308" name="Google Shape;4308;p53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9" name="Google Shape;4309;p53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3" name="Shape 4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4" name="Google Shape;4314;p534"/>
          <p:cNvSpPr txBox="1"/>
          <p:nvPr>
            <p:ph idx="4294967295" type="title"/>
          </p:nvPr>
        </p:nvSpPr>
        <p:spPr>
          <a:xfrm>
            <a:off x="1219200" y="2305613"/>
            <a:ext cx="5158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9</a:t>
            </a:r>
            <a:endParaRPr/>
          </a:p>
        </p:txBody>
      </p:sp>
      <p:sp>
        <p:nvSpPr>
          <p:cNvPr id="4315" name="Google Shape;4315;p534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4316" name="Google Shape;4316;p53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7" name="Google Shape;4317;p53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1" name="Shape 4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2" name="Google Shape;4322;p535"/>
          <p:cNvSpPr txBox="1"/>
          <p:nvPr>
            <p:ph idx="4294967295" type="title"/>
          </p:nvPr>
        </p:nvSpPr>
        <p:spPr>
          <a:xfrm>
            <a:off x="1388534" y="2305613"/>
            <a:ext cx="4989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6</a:t>
            </a:r>
            <a:endParaRPr/>
          </a:p>
        </p:txBody>
      </p:sp>
      <p:sp>
        <p:nvSpPr>
          <p:cNvPr id="4323" name="Google Shape;4323;p535"/>
          <p:cNvSpPr txBox="1"/>
          <p:nvPr/>
        </p:nvSpPr>
        <p:spPr>
          <a:xfrm>
            <a:off x="8350344" y="2308796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4324" name="Google Shape;4324;p53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5" name="Google Shape;4325;p53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9" name="Shape 4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0" name="Google Shape;4330;p536"/>
          <p:cNvSpPr txBox="1"/>
          <p:nvPr>
            <p:ph idx="4294967295" type="title"/>
          </p:nvPr>
        </p:nvSpPr>
        <p:spPr>
          <a:xfrm>
            <a:off x="1346200" y="2305613"/>
            <a:ext cx="5031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12</a:t>
            </a:r>
            <a:endParaRPr/>
          </a:p>
        </p:txBody>
      </p:sp>
      <p:sp>
        <p:nvSpPr>
          <p:cNvPr id="4331" name="Google Shape;4331;p536"/>
          <p:cNvSpPr txBox="1"/>
          <p:nvPr/>
        </p:nvSpPr>
        <p:spPr>
          <a:xfrm>
            <a:off x="8350344" y="2305613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4332" name="Google Shape;4332;p53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3" name="Google Shape;4333;p53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7" name="Shape 4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8" name="Google Shape;4338;p537"/>
          <p:cNvSpPr txBox="1"/>
          <p:nvPr>
            <p:ph idx="4294967295" type="title"/>
          </p:nvPr>
        </p:nvSpPr>
        <p:spPr>
          <a:xfrm>
            <a:off x="1380067" y="2305613"/>
            <a:ext cx="49975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5</a:t>
            </a:r>
            <a:endParaRPr/>
          </a:p>
        </p:txBody>
      </p:sp>
      <p:sp>
        <p:nvSpPr>
          <p:cNvPr id="4339" name="Google Shape;4339;p537"/>
          <p:cNvSpPr txBox="1"/>
          <p:nvPr/>
        </p:nvSpPr>
        <p:spPr>
          <a:xfrm>
            <a:off x="8350344" y="2305612"/>
            <a:ext cx="26214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4340" name="Google Shape;4340;p53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1" name="Google Shape;4341;p53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5" name="Shape 4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6" name="Google Shape;4346;p538"/>
          <p:cNvSpPr txBox="1"/>
          <p:nvPr>
            <p:ph idx="4294967295" type="title"/>
          </p:nvPr>
        </p:nvSpPr>
        <p:spPr>
          <a:xfrm>
            <a:off x="1312334" y="2305613"/>
            <a:ext cx="5065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8</a:t>
            </a:r>
            <a:endParaRPr/>
          </a:p>
        </p:txBody>
      </p:sp>
      <p:sp>
        <p:nvSpPr>
          <p:cNvPr id="4347" name="Google Shape;4347;p538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348" name="Google Shape;4348;p53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9" name="Google Shape;4349;p53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3" name="Shape 4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4" name="Google Shape;4354;p539"/>
          <p:cNvSpPr txBox="1"/>
          <p:nvPr>
            <p:ph idx="4294967295" type="title"/>
          </p:nvPr>
        </p:nvSpPr>
        <p:spPr>
          <a:xfrm>
            <a:off x="1100667" y="2305613"/>
            <a:ext cx="5276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10</a:t>
            </a:r>
            <a:endParaRPr/>
          </a:p>
        </p:txBody>
      </p:sp>
      <p:sp>
        <p:nvSpPr>
          <p:cNvPr id="4355" name="Google Shape;4355;p539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/>
          </a:p>
        </p:txBody>
      </p:sp>
      <p:sp>
        <p:nvSpPr>
          <p:cNvPr id="4356" name="Google Shape;4356;p53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7" name="Google Shape;4357;p53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4"/>
          <p:cNvSpPr txBox="1"/>
          <p:nvPr>
            <p:ph idx="4294967295" type="title"/>
          </p:nvPr>
        </p:nvSpPr>
        <p:spPr>
          <a:xfrm>
            <a:off x="952500" y="2305613"/>
            <a:ext cx="54251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11</a:t>
            </a:r>
            <a:endParaRPr/>
          </a:p>
        </p:txBody>
      </p:sp>
      <p:sp>
        <p:nvSpPr>
          <p:cNvPr id="517" name="Google Shape;517;p54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518" name="Google Shape;518;p5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5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1" name="Shape 4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" name="Google Shape;4362;p540"/>
          <p:cNvSpPr txBox="1"/>
          <p:nvPr>
            <p:ph idx="4294967295" type="title"/>
          </p:nvPr>
        </p:nvSpPr>
        <p:spPr>
          <a:xfrm>
            <a:off x="1236133" y="2305613"/>
            <a:ext cx="51414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5</a:t>
            </a:r>
            <a:endParaRPr/>
          </a:p>
        </p:txBody>
      </p:sp>
      <p:sp>
        <p:nvSpPr>
          <p:cNvPr id="4363" name="Google Shape;4363;p540"/>
          <p:cNvSpPr txBox="1"/>
          <p:nvPr/>
        </p:nvSpPr>
        <p:spPr>
          <a:xfrm>
            <a:off x="8350344" y="2302929"/>
            <a:ext cx="257911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4364" name="Google Shape;4364;p54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5" name="Google Shape;4365;p54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9" name="Shape 4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0" name="Google Shape;4370;p541"/>
          <p:cNvSpPr txBox="1"/>
          <p:nvPr>
            <p:ph idx="4294967295" type="title"/>
          </p:nvPr>
        </p:nvSpPr>
        <p:spPr>
          <a:xfrm>
            <a:off x="1346200" y="2305613"/>
            <a:ext cx="5031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4</a:t>
            </a:r>
            <a:endParaRPr/>
          </a:p>
        </p:txBody>
      </p:sp>
      <p:sp>
        <p:nvSpPr>
          <p:cNvPr id="4371" name="Google Shape;4371;p541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4372" name="Google Shape;4372;p54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3" name="Google Shape;4373;p54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7" name="Shape 4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8" name="Google Shape;4378;p542"/>
          <p:cNvSpPr txBox="1"/>
          <p:nvPr>
            <p:ph idx="4294967295" type="title"/>
          </p:nvPr>
        </p:nvSpPr>
        <p:spPr>
          <a:xfrm>
            <a:off x="1312334" y="2305613"/>
            <a:ext cx="5065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9</a:t>
            </a:r>
            <a:endParaRPr/>
          </a:p>
        </p:txBody>
      </p:sp>
      <p:sp>
        <p:nvSpPr>
          <p:cNvPr id="4379" name="Google Shape;4379;p542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81</a:t>
            </a:r>
            <a:endParaRPr/>
          </a:p>
        </p:txBody>
      </p:sp>
      <p:sp>
        <p:nvSpPr>
          <p:cNvPr id="4380" name="Google Shape;4380;p54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1" name="Google Shape;4381;p54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5" name="Shape 4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6" name="Google Shape;4386;p543"/>
          <p:cNvSpPr txBox="1"/>
          <p:nvPr>
            <p:ph idx="4294967295" type="title"/>
          </p:nvPr>
        </p:nvSpPr>
        <p:spPr>
          <a:xfrm>
            <a:off x="1405468" y="2305613"/>
            <a:ext cx="4972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2</a:t>
            </a:r>
            <a:endParaRPr/>
          </a:p>
        </p:txBody>
      </p:sp>
      <p:sp>
        <p:nvSpPr>
          <p:cNvPr id="4387" name="Google Shape;4387;p543"/>
          <p:cNvSpPr txBox="1"/>
          <p:nvPr/>
        </p:nvSpPr>
        <p:spPr>
          <a:xfrm>
            <a:off x="8350344" y="2305613"/>
            <a:ext cx="24662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4388" name="Google Shape;4388;p54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9" name="Google Shape;4389;p54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3" name="Shape 4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4" name="Google Shape;4394;p544"/>
          <p:cNvSpPr txBox="1"/>
          <p:nvPr>
            <p:ph idx="4294967295" type="title"/>
          </p:nvPr>
        </p:nvSpPr>
        <p:spPr>
          <a:xfrm>
            <a:off x="1261534" y="2305614"/>
            <a:ext cx="5116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0 x 10</a:t>
            </a:r>
            <a:endParaRPr/>
          </a:p>
        </p:txBody>
      </p:sp>
      <p:sp>
        <p:nvSpPr>
          <p:cNvPr id="4395" name="Google Shape;4395;p544"/>
          <p:cNvSpPr txBox="1"/>
          <p:nvPr/>
        </p:nvSpPr>
        <p:spPr>
          <a:xfrm>
            <a:off x="8350344" y="230561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396" name="Google Shape;4396;p54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7" name="Google Shape;4397;p54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1" name="Shape 4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2" name="Google Shape;4402;p545"/>
          <p:cNvSpPr txBox="1"/>
          <p:nvPr>
            <p:ph idx="4294967295" type="title"/>
          </p:nvPr>
        </p:nvSpPr>
        <p:spPr>
          <a:xfrm>
            <a:off x="1422400" y="2305613"/>
            <a:ext cx="49552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5</a:t>
            </a:r>
            <a:endParaRPr/>
          </a:p>
        </p:txBody>
      </p:sp>
      <p:sp>
        <p:nvSpPr>
          <p:cNvPr id="4403" name="Google Shape;4403;p545"/>
          <p:cNvSpPr txBox="1"/>
          <p:nvPr/>
        </p:nvSpPr>
        <p:spPr>
          <a:xfrm>
            <a:off x="8350344" y="2305614"/>
            <a:ext cx="23674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4404" name="Google Shape;4404;p54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5" name="Google Shape;4405;p54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9" name="Shape 4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0" name="Google Shape;4410;p546"/>
          <p:cNvSpPr txBox="1"/>
          <p:nvPr>
            <p:ph idx="4294967295" type="title"/>
          </p:nvPr>
        </p:nvSpPr>
        <p:spPr>
          <a:xfrm>
            <a:off x="1397000" y="2305613"/>
            <a:ext cx="4980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6</a:t>
            </a:r>
            <a:endParaRPr/>
          </a:p>
        </p:txBody>
      </p:sp>
      <p:sp>
        <p:nvSpPr>
          <p:cNvPr id="4411" name="Google Shape;4411;p546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4412" name="Google Shape;4412;p54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3" name="Google Shape;4413;p54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7" name="Shape 4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8" name="Google Shape;4418;p547"/>
          <p:cNvSpPr txBox="1"/>
          <p:nvPr>
            <p:ph idx="4294967295" type="title"/>
          </p:nvPr>
        </p:nvSpPr>
        <p:spPr>
          <a:xfrm>
            <a:off x="1354668" y="2305613"/>
            <a:ext cx="50229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9</a:t>
            </a:r>
            <a:endParaRPr/>
          </a:p>
        </p:txBody>
      </p:sp>
      <p:sp>
        <p:nvSpPr>
          <p:cNvPr id="4419" name="Google Shape;4419;p547"/>
          <p:cNvSpPr txBox="1"/>
          <p:nvPr/>
        </p:nvSpPr>
        <p:spPr>
          <a:xfrm>
            <a:off x="8335621" y="2313322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4420" name="Google Shape;4420;p54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1" name="Google Shape;4421;p54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5" name="Shape 4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6" name="Google Shape;4426;p548"/>
          <p:cNvSpPr txBox="1"/>
          <p:nvPr>
            <p:ph idx="4294967295" type="title"/>
          </p:nvPr>
        </p:nvSpPr>
        <p:spPr>
          <a:xfrm>
            <a:off x="1413934" y="2305613"/>
            <a:ext cx="49636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</a:t>
            </a:r>
            <a:endParaRPr/>
          </a:p>
        </p:txBody>
      </p:sp>
      <p:sp>
        <p:nvSpPr>
          <p:cNvPr id="4427" name="Google Shape;4427;p548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428" name="Google Shape;4428;p54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9" name="Google Shape;4429;p54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3" name="Shape 4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4" name="Google Shape;4434;p549"/>
          <p:cNvSpPr txBox="1"/>
          <p:nvPr>
            <p:ph idx="4294967295" type="title"/>
          </p:nvPr>
        </p:nvSpPr>
        <p:spPr>
          <a:xfrm>
            <a:off x="1422400" y="2305613"/>
            <a:ext cx="4955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2</a:t>
            </a:r>
            <a:endParaRPr/>
          </a:p>
        </p:txBody>
      </p:sp>
      <p:sp>
        <p:nvSpPr>
          <p:cNvPr id="4435" name="Google Shape;4435;p549"/>
          <p:cNvSpPr txBox="1"/>
          <p:nvPr/>
        </p:nvSpPr>
        <p:spPr>
          <a:xfrm>
            <a:off x="8350344" y="2305613"/>
            <a:ext cx="25086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4436" name="Google Shape;4436;p54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7" name="Google Shape;4437;p54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55"/>
          <p:cNvSpPr txBox="1"/>
          <p:nvPr>
            <p:ph idx="4294967295" type="title"/>
          </p:nvPr>
        </p:nvSpPr>
        <p:spPr>
          <a:xfrm>
            <a:off x="1523521" y="2305613"/>
            <a:ext cx="48540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1</a:t>
            </a:r>
            <a:endParaRPr/>
          </a:p>
        </p:txBody>
      </p:sp>
      <p:sp>
        <p:nvSpPr>
          <p:cNvPr id="525" name="Google Shape;525;p55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26" name="Google Shape;526;p5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5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1" name="Shape 4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2" name="Google Shape;4442;p550"/>
          <p:cNvSpPr txBox="1"/>
          <p:nvPr>
            <p:ph idx="4294967295" type="title"/>
          </p:nvPr>
        </p:nvSpPr>
        <p:spPr>
          <a:xfrm>
            <a:off x="1337734" y="2305613"/>
            <a:ext cx="5039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4 x 7</a:t>
            </a:r>
            <a:endParaRPr/>
          </a:p>
        </p:txBody>
      </p:sp>
      <p:sp>
        <p:nvSpPr>
          <p:cNvPr id="4443" name="Google Shape;4443;p550"/>
          <p:cNvSpPr txBox="1"/>
          <p:nvPr/>
        </p:nvSpPr>
        <p:spPr>
          <a:xfrm>
            <a:off x="8358512" y="2305613"/>
            <a:ext cx="249575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4444" name="Google Shape;4444;p55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5" name="Google Shape;4445;p55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9" name="Shape 4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0" name="Google Shape;4450;p551"/>
          <p:cNvSpPr txBox="1"/>
          <p:nvPr>
            <p:ph idx="4294967295" type="title"/>
          </p:nvPr>
        </p:nvSpPr>
        <p:spPr>
          <a:xfrm>
            <a:off x="1016000" y="2305613"/>
            <a:ext cx="53616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2</a:t>
            </a:r>
            <a:endParaRPr/>
          </a:p>
        </p:txBody>
      </p:sp>
      <p:sp>
        <p:nvSpPr>
          <p:cNvPr id="4451" name="Google Shape;4451;p551"/>
          <p:cNvSpPr txBox="1"/>
          <p:nvPr/>
        </p:nvSpPr>
        <p:spPr>
          <a:xfrm>
            <a:off x="8350344" y="2302606"/>
            <a:ext cx="250862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4452" name="Google Shape;4452;p55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3" name="Google Shape;4453;p55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7" name="Shape 4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8" name="Google Shape;4458;p552"/>
          <p:cNvSpPr txBox="1"/>
          <p:nvPr>
            <p:ph idx="4294967295" type="title"/>
          </p:nvPr>
        </p:nvSpPr>
        <p:spPr>
          <a:xfrm>
            <a:off x="1430868" y="2305613"/>
            <a:ext cx="4946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608"/>
              <a:buFont typeface="Arial"/>
              <a:buNone/>
            </a:pPr>
            <a:r>
              <a:rPr lang="en-US" sz="13608">
                <a:latin typeface="Arial"/>
                <a:ea typeface="Arial"/>
                <a:cs typeface="Arial"/>
                <a:sym typeface="Arial"/>
              </a:rPr>
              <a:t>2 x 9</a:t>
            </a:r>
            <a:endParaRPr/>
          </a:p>
        </p:txBody>
      </p:sp>
      <p:sp>
        <p:nvSpPr>
          <p:cNvPr id="4459" name="Google Shape;4459;p552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4460" name="Google Shape;4460;p55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1" name="Google Shape;4461;p55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5" name="Shape 4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6" name="Google Shape;4466;p553"/>
          <p:cNvSpPr txBox="1"/>
          <p:nvPr>
            <p:ph idx="4294967295" type="title"/>
          </p:nvPr>
        </p:nvSpPr>
        <p:spPr>
          <a:xfrm>
            <a:off x="1388533" y="2305613"/>
            <a:ext cx="49890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8</a:t>
            </a:r>
            <a:endParaRPr/>
          </a:p>
        </p:txBody>
      </p:sp>
      <p:sp>
        <p:nvSpPr>
          <p:cNvPr id="4467" name="Google Shape;4467;p553"/>
          <p:cNvSpPr txBox="1"/>
          <p:nvPr/>
        </p:nvSpPr>
        <p:spPr>
          <a:xfrm>
            <a:off x="8350344" y="2305612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4468" name="Google Shape;4468;p55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9" name="Google Shape;4469;p55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3" name="Shape 4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" name="Google Shape;4474;p554"/>
          <p:cNvSpPr txBox="1"/>
          <p:nvPr>
            <p:ph idx="4294967295" type="title"/>
          </p:nvPr>
        </p:nvSpPr>
        <p:spPr>
          <a:xfrm>
            <a:off x="1481668" y="2305613"/>
            <a:ext cx="4895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2</a:t>
            </a:r>
            <a:endParaRPr/>
          </a:p>
        </p:txBody>
      </p:sp>
      <p:sp>
        <p:nvSpPr>
          <p:cNvPr id="4475" name="Google Shape;4475;p554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4476" name="Google Shape;4476;p55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7" name="Google Shape;4477;p55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1" name="Shape 4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2" name="Google Shape;4482;p555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6</a:t>
            </a:r>
            <a:endParaRPr/>
          </a:p>
        </p:txBody>
      </p:sp>
      <p:sp>
        <p:nvSpPr>
          <p:cNvPr id="4483" name="Google Shape;4483;p555"/>
          <p:cNvSpPr txBox="1"/>
          <p:nvPr/>
        </p:nvSpPr>
        <p:spPr>
          <a:xfrm>
            <a:off x="8350344" y="2305613"/>
            <a:ext cx="25205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4484" name="Google Shape;4484;p55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5" name="Google Shape;4485;p55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9" name="Shape 4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0" name="Google Shape;4490;p556"/>
          <p:cNvSpPr txBox="1"/>
          <p:nvPr>
            <p:ph idx="4294967295" type="title"/>
          </p:nvPr>
        </p:nvSpPr>
        <p:spPr>
          <a:xfrm>
            <a:off x="1193801" y="2305613"/>
            <a:ext cx="5183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5</a:t>
            </a:r>
            <a:endParaRPr/>
          </a:p>
        </p:txBody>
      </p:sp>
      <p:sp>
        <p:nvSpPr>
          <p:cNvPr id="4491" name="Google Shape;4491;p556"/>
          <p:cNvSpPr txBox="1"/>
          <p:nvPr/>
        </p:nvSpPr>
        <p:spPr>
          <a:xfrm>
            <a:off x="8359031" y="2305613"/>
            <a:ext cx="244459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4492" name="Google Shape;4492;p55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3" name="Google Shape;4493;p55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7" name="Shape 4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8" name="Google Shape;4498;p557"/>
          <p:cNvSpPr txBox="1"/>
          <p:nvPr>
            <p:ph idx="4294967295" type="title"/>
          </p:nvPr>
        </p:nvSpPr>
        <p:spPr>
          <a:xfrm>
            <a:off x="1346200" y="2305613"/>
            <a:ext cx="5031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2</a:t>
            </a:r>
            <a:endParaRPr/>
          </a:p>
        </p:txBody>
      </p:sp>
      <p:sp>
        <p:nvSpPr>
          <p:cNvPr id="4499" name="Google Shape;4499;p557"/>
          <p:cNvSpPr txBox="1"/>
          <p:nvPr/>
        </p:nvSpPr>
        <p:spPr>
          <a:xfrm>
            <a:off x="8350344" y="2305612"/>
            <a:ext cx="22630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4500" name="Google Shape;4500;p55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1" name="Google Shape;4501;p55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5" name="Shape 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" name="Google Shape;4506;p558"/>
          <p:cNvSpPr txBox="1"/>
          <p:nvPr>
            <p:ph idx="4294967295" type="title"/>
          </p:nvPr>
        </p:nvSpPr>
        <p:spPr>
          <a:xfrm>
            <a:off x="1185333" y="2305613"/>
            <a:ext cx="51922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4</a:t>
            </a:r>
            <a:endParaRPr/>
          </a:p>
        </p:txBody>
      </p:sp>
      <p:sp>
        <p:nvSpPr>
          <p:cNvPr id="4507" name="Google Shape;4507;p558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4508" name="Google Shape;4508;p55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9" name="Google Shape;4509;p55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3" name="Shape 4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4" name="Google Shape;4514;p559"/>
          <p:cNvSpPr txBox="1"/>
          <p:nvPr>
            <p:ph idx="4294967295" type="title"/>
          </p:nvPr>
        </p:nvSpPr>
        <p:spPr>
          <a:xfrm>
            <a:off x="1329268" y="2305613"/>
            <a:ext cx="5048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9</a:t>
            </a:r>
            <a:endParaRPr/>
          </a:p>
        </p:txBody>
      </p:sp>
      <p:sp>
        <p:nvSpPr>
          <p:cNvPr id="4515" name="Google Shape;4515;p559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/>
          </a:p>
        </p:txBody>
      </p:sp>
      <p:sp>
        <p:nvSpPr>
          <p:cNvPr id="4516" name="Google Shape;4516;p55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7" name="Google Shape;4517;p55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6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4</a:t>
            </a:r>
            <a:endParaRPr/>
          </a:p>
        </p:txBody>
      </p:sp>
      <p:sp>
        <p:nvSpPr>
          <p:cNvPr id="533" name="Google Shape;533;p56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534" name="Google Shape;534;p5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5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1" name="Shape 4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2" name="Google Shape;4522;p560"/>
          <p:cNvSpPr txBox="1"/>
          <p:nvPr>
            <p:ph idx="4294967295" type="title"/>
          </p:nvPr>
        </p:nvSpPr>
        <p:spPr>
          <a:xfrm>
            <a:off x="1371600" y="2305613"/>
            <a:ext cx="50060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5</a:t>
            </a:r>
            <a:endParaRPr/>
          </a:p>
        </p:txBody>
      </p:sp>
      <p:sp>
        <p:nvSpPr>
          <p:cNvPr id="4523" name="Google Shape;4523;p560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524" name="Google Shape;4524;p56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5" name="Google Shape;4525;p56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9" name="Shape 4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0" name="Google Shape;4530;p561"/>
          <p:cNvSpPr txBox="1"/>
          <p:nvPr>
            <p:ph idx="4294967295" type="title"/>
          </p:nvPr>
        </p:nvSpPr>
        <p:spPr>
          <a:xfrm>
            <a:off x="1422400" y="2305613"/>
            <a:ext cx="49552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7</a:t>
            </a:r>
            <a:endParaRPr/>
          </a:p>
        </p:txBody>
      </p:sp>
      <p:sp>
        <p:nvSpPr>
          <p:cNvPr id="4531" name="Google Shape;4531;p561"/>
          <p:cNvSpPr txBox="1"/>
          <p:nvPr/>
        </p:nvSpPr>
        <p:spPr>
          <a:xfrm>
            <a:off x="8350344" y="2292221"/>
            <a:ext cx="129723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4532" name="Google Shape;4532;p56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3" name="Google Shape;4533;p56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7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8" name="Google Shape;4538;p562"/>
          <p:cNvSpPr txBox="1"/>
          <p:nvPr>
            <p:ph idx="4294967295" type="title"/>
          </p:nvPr>
        </p:nvSpPr>
        <p:spPr>
          <a:xfrm>
            <a:off x="1515533" y="2305613"/>
            <a:ext cx="48620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5</a:t>
            </a:r>
            <a:endParaRPr/>
          </a:p>
        </p:txBody>
      </p:sp>
      <p:sp>
        <p:nvSpPr>
          <p:cNvPr id="4539" name="Google Shape;4539;p562"/>
          <p:cNvSpPr txBox="1"/>
          <p:nvPr/>
        </p:nvSpPr>
        <p:spPr>
          <a:xfrm>
            <a:off x="8350344" y="2305613"/>
            <a:ext cx="25706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4540" name="Google Shape;4540;p56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1" name="Google Shape;4541;p56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5" name="Shape 4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" name="Google Shape;4546;p563"/>
          <p:cNvSpPr txBox="1"/>
          <p:nvPr>
            <p:ph idx="4294967295" type="title"/>
          </p:nvPr>
        </p:nvSpPr>
        <p:spPr>
          <a:xfrm>
            <a:off x="1346200" y="2305613"/>
            <a:ext cx="50314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9</a:t>
            </a:r>
            <a:endParaRPr/>
          </a:p>
        </p:txBody>
      </p:sp>
      <p:sp>
        <p:nvSpPr>
          <p:cNvPr id="4547" name="Google Shape;4547;p563"/>
          <p:cNvSpPr txBox="1"/>
          <p:nvPr/>
        </p:nvSpPr>
        <p:spPr>
          <a:xfrm>
            <a:off x="8350344" y="2305612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r>
            <a:endParaRPr/>
          </a:p>
        </p:txBody>
      </p:sp>
      <p:sp>
        <p:nvSpPr>
          <p:cNvPr id="4548" name="Google Shape;4548;p56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9" name="Google Shape;4549;p56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3" name="Shape 4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4" name="Google Shape;4554;p564"/>
          <p:cNvSpPr txBox="1"/>
          <p:nvPr>
            <p:ph idx="4294967295" type="title"/>
          </p:nvPr>
        </p:nvSpPr>
        <p:spPr>
          <a:xfrm>
            <a:off x="1346200" y="2305613"/>
            <a:ext cx="50314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3</a:t>
            </a:r>
            <a:endParaRPr/>
          </a:p>
        </p:txBody>
      </p:sp>
      <p:sp>
        <p:nvSpPr>
          <p:cNvPr id="4555" name="Google Shape;4555;p564"/>
          <p:cNvSpPr txBox="1"/>
          <p:nvPr/>
        </p:nvSpPr>
        <p:spPr>
          <a:xfrm>
            <a:off x="8350344" y="2315389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  <p:sp>
        <p:nvSpPr>
          <p:cNvPr id="4556" name="Google Shape;4556;p56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7" name="Google Shape;4557;p56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1" name="Shape 4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2" name="Google Shape;4562;p565"/>
          <p:cNvSpPr txBox="1"/>
          <p:nvPr>
            <p:ph idx="4294967295" type="title"/>
          </p:nvPr>
        </p:nvSpPr>
        <p:spPr>
          <a:xfrm>
            <a:off x="1210734" y="2305613"/>
            <a:ext cx="51668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6</a:t>
            </a:r>
            <a:endParaRPr/>
          </a:p>
        </p:txBody>
      </p:sp>
      <p:sp>
        <p:nvSpPr>
          <p:cNvPr id="4563" name="Google Shape;4563;p565"/>
          <p:cNvSpPr txBox="1"/>
          <p:nvPr/>
        </p:nvSpPr>
        <p:spPr>
          <a:xfrm>
            <a:off x="8350344" y="2305615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  <p:sp>
        <p:nvSpPr>
          <p:cNvPr id="4564" name="Google Shape;4564;p56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5" name="Google Shape;4565;p56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9" name="Shape 4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0" name="Google Shape;4570;p566"/>
          <p:cNvSpPr txBox="1"/>
          <p:nvPr>
            <p:ph idx="4294967295" type="title"/>
          </p:nvPr>
        </p:nvSpPr>
        <p:spPr>
          <a:xfrm>
            <a:off x="999067" y="2305613"/>
            <a:ext cx="53785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8</a:t>
            </a:r>
            <a:endParaRPr/>
          </a:p>
        </p:txBody>
      </p:sp>
      <p:sp>
        <p:nvSpPr>
          <p:cNvPr id="4571" name="Google Shape;4571;p566"/>
          <p:cNvSpPr txBox="1"/>
          <p:nvPr/>
        </p:nvSpPr>
        <p:spPr>
          <a:xfrm>
            <a:off x="8350344" y="2305612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/>
          </a:p>
        </p:txBody>
      </p:sp>
      <p:sp>
        <p:nvSpPr>
          <p:cNvPr id="4572" name="Google Shape;4572;p56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3" name="Google Shape;4573;p56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7" name="Shape 4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8" name="Google Shape;4578;p567"/>
          <p:cNvSpPr txBox="1"/>
          <p:nvPr>
            <p:ph idx="4294967295" type="title"/>
          </p:nvPr>
        </p:nvSpPr>
        <p:spPr>
          <a:xfrm>
            <a:off x="1354668" y="2305613"/>
            <a:ext cx="5022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3</a:t>
            </a:r>
            <a:endParaRPr/>
          </a:p>
        </p:txBody>
      </p:sp>
      <p:sp>
        <p:nvSpPr>
          <p:cNvPr id="4579" name="Google Shape;4579;p567"/>
          <p:cNvSpPr txBox="1"/>
          <p:nvPr/>
        </p:nvSpPr>
        <p:spPr>
          <a:xfrm>
            <a:off x="8350344" y="231762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4580" name="Google Shape;4580;p56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1" name="Google Shape;4581;p56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5" name="Shape 4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6" name="Google Shape;4586;p568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2</a:t>
            </a:r>
            <a:endParaRPr/>
          </a:p>
        </p:txBody>
      </p:sp>
      <p:sp>
        <p:nvSpPr>
          <p:cNvPr id="4587" name="Google Shape;4587;p568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588" name="Google Shape;4588;p56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9" name="Google Shape;4589;p56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3" name="Shape 4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4" name="Google Shape;4594;p569"/>
          <p:cNvSpPr txBox="1"/>
          <p:nvPr>
            <p:ph idx="4294967295" type="title"/>
          </p:nvPr>
        </p:nvSpPr>
        <p:spPr>
          <a:xfrm>
            <a:off x="1134533" y="2305613"/>
            <a:ext cx="52430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4</a:t>
            </a:r>
            <a:endParaRPr/>
          </a:p>
        </p:txBody>
      </p:sp>
      <p:sp>
        <p:nvSpPr>
          <p:cNvPr id="4595" name="Google Shape;4595;p569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4596" name="Google Shape;4596;p56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7" name="Google Shape;4597;p56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7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9</a:t>
            </a:r>
            <a:endParaRPr/>
          </a:p>
        </p:txBody>
      </p:sp>
      <p:sp>
        <p:nvSpPr>
          <p:cNvPr id="541" name="Google Shape;541;p57"/>
          <p:cNvSpPr txBox="1"/>
          <p:nvPr/>
        </p:nvSpPr>
        <p:spPr>
          <a:xfrm>
            <a:off x="8350344" y="2305613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542" name="Google Shape;542;p5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5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1" name="Shape 4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2" name="Google Shape;4602;p570"/>
          <p:cNvSpPr txBox="1"/>
          <p:nvPr>
            <p:ph idx="4294967295" type="title"/>
          </p:nvPr>
        </p:nvSpPr>
        <p:spPr>
          <a:xfrm>
            <a:off x="1236133" y="2305613"/>
            <a:ext cx="51414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5</a:t>
            </a:r>
            <a:endParaRPr/>
          </a:p>
        </p:txBody>
      </p:sp>
      <p:sp>
        <p:nvSpPr>
          <p:cNvPr id="4603" name="Google Shape;4603;p570"/>
          <p:cNvSpPr txBox="1"/>
          <p:nvPr/>
        </p:nvSpPr>
        <p:spPr>
          <a:xfrm>
            <a:off x="8350344" y="2305612"/>
            <a:ext cx="23674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4604" name="Google Shape;4604;p57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5" name="Google Shape;4605;p57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9" name="Shape 4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0" name="Google Shape;4610;p571"/>
          <p:cNvSpPr txBox="1"/>
          <p:nvPr>
            <p:ph idx="4294967295" type="title"/>
          </p:nvPr>
        </p:nvSpPr>
        <p:spPr>
          <a:xfrm>
            <a:off x="1126068" y="2305613"/>
            <a:ext cx="52515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8</a:t>
            </a:r>
            <a:endParaRPr/>
          </a:p>
        </p:txBody>
      </p:sp>
      <p:sp>
        <p:nvSpPr>
          <p:cNvPr id="4611" name="Google Shape;4611;p571"/>
          <p:cNvSpPr txBox="1"/>
          <p:nvPr/>
        </p:nvSpPr>
        <p:spPr>
          <a:xfrm>
            <a:off x="8350344" y="2305612"/>
            <a:ext cx="127076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612" name="Google Shape;4612;p57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3" name="Google Shape;4613;p57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7" name="Shape 4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" name="Google Shape;4618;p572"/>
          <p:cNvSpPr txBox="1"/>
          <p:nvPr>
            <p:ph idx="4294967295" type="title"/>
          </p:nvPr>
        </p:nvSpPr>
        <p:spPr>
          <a:xfrm>
            <a:off x="1363134" y="2305613"/>
            <a:ext cx="5014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8</a:t>
            </a:r>
            <a:endParaRPr/>
          </a:p>
        </p:txBody>
      </p:sp>
      <p:sp>
        <p:nvSpPr>
          <p:cNvPr id="4619" name="Google Shape;4619;p572"/>
          <p:cNvSpPr txBox="1"/>
          <p:nvPr/>
        </p:nvSpPr>
        <p:spPr>
          <a:xfrm>
            <a:off x="8350344" y="2305613"/>
            <a:ext cx="23628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4620" name="Google Shape;4620;p57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1" name="Google Shape;4621;p57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5" name="Shape 4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6" name="Google Shape;4626;p573"/>
          <p:cNvSpPr txBox="1"/>
          <p:nvPr>
            <p:ph idx="4294967295" type="title"/>
          </p:nvPr>
        </p:nvSpPr>
        <p:spPr>
          <a:xfrm>
            <a:off x="931333" y="2305613"/>
            <a:ext cx="54462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 x 10</a:t>
            </a:r>
            <a:endParaRPr/>
          </a:p>
        </p:txBody>
      </p:sp>
      <p:sp>
        <p:nvSpPr>
          <p:cNvPr id="4627" name="Google Shape;4627;p573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4628" name="Google Shape;4628;p57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9" name="Google Shape;4629;p57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3" name="Shape 4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4" name="Google Shape;4634;p574"/>
          <p:cNvSpPr txBox="1"/>
          <p:nvPr>
            <p:ph idx="4294967295" type="title"/>
          </p:nvPr>
        </p:nvSpPr>
        <p:spPr>
          <a:xfrm>
            <a:off x="1312334" y="2305613"/>
            <a:ext cx="50652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4</a:t>
            </a:r>
            <a:endParaRPr/>
          </a:p>
        </p:txBody>
      </p:sp>
      <p:sp>
        <p:nvSpPr>
          <p:cNvPr id="4635" name="Google Shape;4635;p574"/>
          <p:cNvSpPr txBox="1"/>
          <p:nvPr/>
        </p:nvSpPr>
        <p:spPr>
          <a:xfrm>
            <a:off x="8350344" y="2305612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4636" name="Google Shape;4636;p57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7" name="Google Shape;4637;p57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1" name="Shape 4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2" name="Google Shape;4642;p575"/>
          <p:cNvSpPr txBox="1"/>
          <p:nvPr>
            <p:ph idx="4294967295" type="title"/>
          </p:nvPr>
        </p:nvSpPr>
        <p:spPr>
          <a:xfrm>
            <a:off x="304801" y="2305613"/>
            <a:ext cx="6072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10</a:t>
            </a:r>
            <a:endParaRPr/>
          </a:p>
        </p:txBody>
      </p:sp>
      <p:sp>
        <p:nvSpPr>
          <p:cNvPr id="4643" name="Google Shape;4643;p575"/>
          <p:cNvSpPr txBox="1"/>
          <p:nvPr/>
        </p:nvSpPr>
        <p:spPr>
          <a:xfrm>
            <a:off x="8350344" y="2310715"/>
            <a:ext cx="349315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/>
          </a:p>
        </p:txBody>
      </p:sp>
      <p:sp>
        <p:nvSpPr>
          <p:cNvPr id="4644" name="Google Shape;4644;p57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5" name="Google Shape;4645;p57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9" name="Shape 4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0" name="Google Shape;4650;p576"/>
          <p:cNvSpPr txBox="1"/>
          <p:nvPr>
            <p:ph idx="4294967295" type="title"/>
          </p:nvPr>
        </p:nvSpPr>
        <p:spPr>
          <a:xfrm>
            <a:off x="1253068" y="2305613"/>
            <a:ext cx="51245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3</a:t>
            </a:r>
            <a:endParaRPr/>
          </a:p>
        </p:txBody>
      </p:sp>
      <p:sp>
        <p:nvSpPr>
          <p:cNvPr id="4651" name="Google Shape;4651;p576"/>
          <p:cNvSpPr txBox="1"/>
          <p:nvPr/>
        </p:nvSpPr>
        <p:spPr>
          <a:xfrm>
            <a:off x="8350344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4652" name="Google Shape;4652;p57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3" name="Google Shape;4653;p57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7" name="Shape 4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8" name="Google Shape;4658;p577"/>
          <p:cNvSpPr txBox="1"/>
          <p:nvPr>
            <p:ph idx="4294967295" type="title"/>
          </p:nvPr>
        </p:nvSpPr>
        <p:spPr>
          <a:xfrm>
            <a:off x="1159933" y="2305613"/>
            <a:ext cx="52176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8</a:t>
            </a:r>
            <a:endParaRPr/>
          </a:p>
        </p:txBody>
      </p:sp>
      <p:sp>
        <p:nvSpPr>
          <p:cNvPr id="4659" name="Google Shape;4659;p577"/>
          <p:cNvSpPr txBox="1"/>
          <p:nvPr/>
        </p:nvSpPr>
        <p:spPr>
          <a:xfrm>
            <a:off x="8350344" y="2294462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4660" name="Google Shape;4660;p57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1" name="Google Shape;4661;p57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5" name="Shape 4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6" name="Google Shape;4666;p578"/>
          <p:cNvSpPr txBox="1"/>
          <p:nvPr>
            <p:ph idx="4294967295" type="title"/>
          </p:nvPr>
        </p:nvSpPr>
        <p:spPr>
          <a:xfrm>
            <a:off x="1303868" y="2305613"/>
            <a:ext cx="50737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4</a:t>
            </a:r>
            <a:endParaRPr/>
          </a:p>
        </p:txBody>
      </p:sp>
      <p:sp>
        <p:nvSpPr>
          <p:cNvPr id="4667" name="Google Shape;4667;p578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4668" name="Google Shape;4668;p57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9" name="Google Shape;4669;p57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3" name="Shape 4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4" name="Google Shape;4674;p579"/>
          <p:cNvSpPr txBox="1"/>
          <p:nvPr>
            <p:ph idx="4294967295" type="title"/>
          </p:nvPr>
        </p:nvSpPr>
        <p:spPr>
          <a:xfrm>
            <a:off x="1134533" y="2305613"/>
            <a:ext cx="52430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9</a:t>
            </a:r>
            <a:endParaRPr/>
          </a:p>
        </p:txBody>
      </p:sp>
      <p:sp>
        <p:nvSpPr>
          <p:cNvPr id="4675" name="Google Shape;4675;p579"/>
          <p:cNvSpPr txBox="1"/>
          <p:nvPr/>
        </p:nvSpPr>
        <p:spPr>
          <a:xfrm>
            <a:off x="8350344" y="2305613"/>
            <a:ext cx="34267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</p:txBody>
      </p:sp>
      <p:sp>
        <p:nvSpPr>
          <p:cNvPr id="4676" name="Google Shape;4676;p57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7" name="Google Shape;4677;p57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8"/>
          <p:cNvSpPr txBox="1"/>
          <p:nvPr>
            <p:ph idx="4294967295" type="title"/>
          </p:nvPr>
        </p:nvSpPr>
        <p:spPr>
          <a:xfrm>
            <a:off x="1523522" y="2305613"/>
            <a:ext cx="48540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5</a:t>
            </a:r>
            <a:endParaRPr/>
          </a:p>
        </p:txBody>
      </p:sp>
      <p:sp>
        <p:nvSpPr>
          <p:cNvPr id="549" name="Google Shape;549;p58"/>
          <p:cNvSpPr txBox="1"/>
          <p:nvPr/>
        </p:nvSpPr>
        <p:spPr>
          <a:xfrm>
            <a:off x="8350345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550" name="Google Shape;550;p5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5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1" name="Shape 4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2" name="Google Shape;4682;p580"/>
          <p:cNvSpPr txBox="1"/>
          <p:nvPr>
            <p:ph idx="4294967295" type="title"/>
          </p:nvPr>
        </p:nvSpPr>
        <p:spPr>
          <a:xfrm>
            <a:off x="990600" y="2305613"/>
            <a:ext cx="53870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8</a:t>
            </a:r>
            <a:endParaRPr/>
          </a:p>
        </p:txBody>
      </p:sp>
      <p:sp>
        <p:nvSpPr>
          <p:cNvPr id="4683" name="Google Shape;4683;p580"/>
          <p:cNvSpPr txBox="1"/>
          <p:nvPr/>
        </p:nvSpPr>
        <p:spPr>
          <a:xfrm>
            <a:off x="8350344" y="2311395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r>
            <a:endParaRPr/>
          </a:p>
        </p:txBody>
      </p:sp>
      <p:sp>
        <p:nvSpPr>
          <p:cNvPr id="4684" name="Google Shape;4684;p58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5" name="Google Shape;4685;p58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9" name="Shape 4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0" name="Google Shape;4690;p581"/>
          <p:cNvSpPr txBox="1"/>
          <p:nvPr>
            <p:ph idx="4294967295" type="title"/>
          </p:nvPr>
        </p:nvSpPr>
        <p:spPr>
          <a:xfrm>
            <a:off x="1270000" y="2305613"/>
            <a:ext cx="51076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8</a:t>
            </a:r>
            <a:endParaRPr/>
          </a:p>
        </p:txBody>
      </p:sp>
      <p:sp>
        <p:nvSpPr>
          <p:cNvPr id="4691" name="Google Shape;4691;p581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  <p:sp>
        <p:nvSpPr>
          <p:cNvPr id="4692" name="Google Shape;4692;p58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3" name="Google Shape;4693;p58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7" name="Shape 4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8" name="Google Shape;4698;p582"/>
          <p:cNvSpPr txBox="1"/>
          <p:nvPr>
            <p:ph idx="4294967295" type="title"/>
          </p:nvPr>
        </p:nvSpPr>
        <p:spPr>
          <a:xfrm>
            <a:off x="1447800" y="2305613"/>
            <a:ext cx="4929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6</a:t>
            </a:r>
            <a:endParaRPr/>
          </a:p>
        </p:txBody>
      </p:sp>
      <p:sp>
        <p:nvSpPr>
          <p:cNvPr id="4699" name="Google Shape;4699;p582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4700" name="Google Shape;4700;p58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1" name="Google Shape;4701;p58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5" name="Shape 4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6" name="Google Shape;4706;p583"/>
          <p:cNvSpPr txBox="1"/>
          <p:nvPr>
            <p:ph idx="4294967295" type="title"/>
          </p:nvPr>
        </p:nvSpPr>
        <p:spPr>
          <a:xfrm>
            <a:off x="1422400" y="2305613"/>
            <a:ext cx="4955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6</a:t>
            </a:r>
            <a:endParaRPr/>
          </a:p>
        </p:txBody>
      </p:sp>
      <p:sp>
        <p:nvSpPr>
          <p:cNvPr id="4707" name="Google Shape;4707;p583"/>
          <p:cNvSpPr txBox="1"/>
          <p:nvPr/>
        </p:nvSpPr>
        <p:spPr>
          <a:xfrm>
            <a:off x="8367729" y="2305612"/>
            <a:ext cx="24358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4708" name="Google Shape;4708;p58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9" name="Google Shape;4709;p58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3" name="Shape 4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4" name="Google Shape;4714;p584"/>
          <p:cNvSpPr txBox="1"/>
          <p:nvPr>
            <p:ph idx="4294967295" type="title"/>
          </p:nvPr>
        </p:nvSpPr>
        <p:spPr>
          <a:xfrm>
            <a:off x="347133" y="2305613"/>
            <a:ext cx="60304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10</a:t>
            </a:r>
            <a:endParaRPr/>
          </a:p>
        </p:txBody>
      </p:sp>
      <p:sp>
        <p:nvSpPr>
          <p:cNvPr id="4715" name="Google Shape;4715;p584"/>
          <p:cNvSpPr txBox="1"/>
          <p:nvPr/>
        </p:nvSpPr>
        <p:spPr>
          <a:xfrm>
            <a:off x="8350344" y="2305612"/>
            <a:ext cx="364864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/>
          </a:p>
        </p:txBody>
      </p:sp>
      <p:sp>
        <p:nvSpPr>
          <p:cNvPr id="4716" name="Google Shape;4716;p58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7" name="Google Shape;4717;p58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1" name="Shape 4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2" name="Google Shape;4722;p585"/>
          <p:cNvSpPr txBox="1"/>
          <p:nvPr>
            <p:ph idx="4294967295" type="title"/>
          </p:nvPr>
        </p:nvSpPr>
        <p:spPr>
          <a:xfrm>
            <a:off x="1438854" y="2305613"/>
            <a:ext cx="493875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7</a:t>
            </a:r>
            <a:endParaRPr/>
          </a:p>
        </p:txBody>
      </p:sp>
      <p:sp>
        <p:nvSpPr>
          <p:cNvPr id="4723" name="Google Shape;4723;p585"/>
          <p:cNvSpPr txBox="1"/>
          <p:nvPr/>
        </p:nvSpPr>
        <p:spPr>
          <a:xfrm>
            <a:off x="8350344" y="2305613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4724" name="Google Shape;4724;p58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5" name="Google Shape;4725;p58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9" name="Shape 4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" name="Google Shape;4730;p586"/>
          <p:cNvSpPr txBox="1"/>
          <p:nvPr>
            <p:ph idx="4294967295" type="title"/>
          </p:nvPr>
        </p:nvSpPr>
        <p:spPr>
          <a:xfrm>
            <a:off x="1413934" y="2305613"/>
            <a:ext cx="49636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4</a:t>
            </a:r>
            <a:endParaRPr/>
          </a:p>
        </p:txBody>
      </p:sp>
      <p:sp>
        <p:nvSpPr>
          <p:cNvPr id="4731" name="Google Shape;4731;p586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4732" name="Google Shape;4732;p58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3" name="Google Shape;4733;p58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7" name="Shape 4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8" name="Google Shape;4738;p587"/>
          <p:cNvSpPr txBox="1"/>
          <p:nvPr>
            <p:ph idx="4294967295" type="title"/>
          </p:nvPr>
        </p:nvSpPr>
        <p:spPr>
          <a:xfrm>
            <a:off x="431800" y="2305613"/>
            <a:ext cx="5945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11</a:t>
            </a:r>
            <a:endParaRPr/>
          </a:p>
        </p:txBody>
      </p:sp>
      <p:sp>
        <p:nvSpPr>
          <p:cNvPr id="4739" name="Google Shape;4739;p587"/>
          <p:cNvSpPr txBox="1"/>
          <p:nvPr/>
        </p:nvSpPr>
        <p:spPr>
          <a:xfrm>
            <a:off x="8347244" y="2305614"/>
            <a:ext cx="349755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endParaRPr/>
          </a:p>
        </p:txBody>
      </p:sp>
      <p:sp>
        <p:nvSpPr>
          <p:cNvPr id="4740" name="Google Shape;4740;p58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1" name="Google Shape;4741;p58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5" name="Shape 4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6" name="Google Shape;4746;p588"/>
          <p:cNvSpPr txBox="1"/>
          <p:nvPr>
            <p:ph idx="4294967295" type="title"/>
          </p:nvPr>
        </p:nvSpPr>
        <p:spPr>
          <a:xfrm>
            <a:off x="1270000" y="2305613"/>
            <a:ext cx="510761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11</a:t>
            </a:r>
            <a:endParaRPr/>
          </a:p>
        </p:txBody>
      </p:sp>
      <p:sp>
        <p:nvSpPr>
          <p:cNvPr id="4747" name="Google Shape;4747;p588"/>
          <p:cNvSpPr txBox="1"/>
          <p:nvPr/>
        </p:nvSpPr>
        <p:spPr>
          <a:xfrm>
            <a:off x="8350344" y="2305613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  <p:sp>
        <p:nvSpPr>
          <p:cNvPr id="4748" name="Google Shape;4748;p58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9" name="Google Shape;4749;p58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3" name="Shape 4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4" name="Google Shape;4754;p589"/>
          <p:cNvSpPr txBox="1"/>
          <p:nvPr>
            <p:ph idx="4294967295" type="title"/>
          </p:nvPr>
        </p:nvSpPr>
        <p:spPr>
          <a:xfrm>
            <a:off x="1253068" y="2305613"/>
            <a:ext cx="51245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9</a:t>
            </a:r>
            <a:endParaRPr/>
          </a:p>
        </p:txBody>
      </p:sp>
      <p:sp>
        <p:nvSpPr>
          <p:cNvPr id="4755" name="Google Shape;4755;p589"/>
          <p:cNvSpPr txBox="1"/>
          <p:nvPr/>
        </p:nvSpPr>
        <p:spPr>
          <a:xfrm>
            <a:off x="8350344" y="2305612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/>
          </a:p>
        </p:txBody>
      </p:sp>
      <p:sp>
        <p:nvSpPr>
          <p:cNvPr id="4756" name="Google Shape;4756;p58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7" name="Google Shape;4757;p58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59"/>
          <p:cNvSpPr txBox="1"/>
          <p:nvPr>
            <p:ph type="title"/>
          </p:nvPr>
        </p:nvSpPr>
        <p:spPr>
          <a:xfrm>
            <a:off x="0" y="2105237"/>
            <a:ext cx="11944349" cy="2933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r>
              <a:rPr lang="en-US" sz="20000"/>
              <a:t>SUPER! ☺</a:t>
            </a:r>
            <a:endParaRPr sz="20000"/>
          </a:p>
        </p:txBody>
      </p:sp>
      <p:sp>
        <p:nvSpPr>
          <p:cNvPr id="557" name="Google Shape;557;p59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58" name="Google Shape;558;p5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1" name="Shape 4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2" name="Google Shape;4762;p590"/>
          <p:cNvSpPr txBox="1"/>
          <p:nvPr>
            <p:ph idx="4294967295" type="title"/>
          </p:nvPr>
        </p:nvSpPr>
        <p:spPr>
          <a:xfrm>
            <a:off x="1456268" y="2305613"/>
            <a:ext cx="4921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7</a:t>
            </a:r>
            <a:endParaRPr/>
          </a:p>
        </p:txBody>
      </p:sp>
      <p:sp>
        <p:nvSpPr>
          <p:cNvPr id="4763" name="Google Shape;4763;p590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764" name="Google Shape;4764;p59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5" name="Google Shape;4765;p59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9" name="Shape 4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0" name="Google Shape;4770;p591"/>
          <p:cNvSpPr txBox="1"/>
          <p:nvPr>
            <p:ph idx="4294967295" type="title"/>
          </p:nvPr>
        </p:nvSpPr>
        <p:spPr>
          <a:xfrm>
            <a:off x="448733" y="2305613"/>
            <a:ext cx="592887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10</a:t>
            </a:r>
            <a:endParaRPr/>
          </a:p>
        </p:txBody>
      </p:sp>
      <p:sp>
        <p:nvSpPr>
          <p:cNvPr id="4771" name="Google Shape;4771;p591"/>
          <p:cNvSpPr txBox="1"/>
          <p:nvPr/>
        </p:nvSpPr>
        <p:spPr>
          <a:xfrm>
            <a:off x="8360176" y="2305614"/>
            <a:ext cx="3383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r>
            <a:endParaRPr/>
          </a:p>
        </p:txBody>
      </p:sp>
      <p:sp>
        <p:nvSpPr>
          <p:cNvPr id="4772" name="Google Shape;4772;p59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3" name="Google Shape;4773;p59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7" name="Shape 4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8" name="Google Shape;4778;p592"/>
          <p:cNvSpPr txBox="1"/>
          <p:nvPr>
            <p:ph idx="4294967295" type="title"/>
          </p:nvPr>
        </p:nvSpPr>
        <p:spPr>
          <a:xfrm>
            <a:off x="1109134" y="2305613"/>
            <a:ext cx="52684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4</a:t>
            </a:r>
            <a:endParaRPr/>
          </a:p>
        </p:txBody>
      </p:sp>
      <p:sp>
        <p:nvSpPr>
          <p:cNvPr id="4779" name="Google Shape;4779;p592"/>
          <p:cNvSpPr txBox="1"/>
          <p:nvPr/>
        </p:nvSpPr>
        <p:spPr>
          <a:xfrm>
            <a:off x="8350344" y="2305613"/>
            <a:ext cx="136783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780" name="Google Shape;4780;p59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1" name="Google Shape;4781;p59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5" name="Shape 4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6" name="Google Shape;4786;p593"/>
          <p:cNvSpPr txBox="1"/>
          <p:nvPr>
            <p:ph idx="4294967295" type="title"/>
          </p:nvPr>
        </p:nvSpPr>
        <p:spPr>
          <a:xfrm>
            <a:off x="1303868" y="2305613"/>
            <a:ext cx="50737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8</a:t>
            </a:r>
            <a:endParaRPr/>
          </a:p>
        </p:txBody>
      </p:sp>
      <p:sp>
        <p:nvSpPr>
          <p:cNvPr id="4787" name="Google Shape;4787;p593"/>
          <p:cNvSpPr txBox="1"/>
          <p:nvPr/>
        </p:nvSpPr>
        <p:spPr>
          <a:xfrm>
            <a:off x="8350344" y="2305612"/>
            <a:ext cx="278623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4788" name="Google Shape;4788;p59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9" name="Google Shape;4789;p59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3" name="Shape 4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4" name="Google Shape;4794;p594"/>
          <p:cNvSpPr txBox="1"/>
          <p:nvPr>
            <p:ph idx="4294967295" type="title"/>
          </p:nvPr>
        </p:nvSpPr>
        <p:spPr>
          <a:xfrm>
            <a:off x="1303868" y="2305613"/>
            <a:ext cx="50737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6</a:t>
            </a:r>
            <a:endParaRPr/>
          </a:p>
        </p:txBody>
      </p:sp>
      <p:sp>
        <p:nvSpPr>
          <p:cNvPr id="4795" name="Google Shape;4795;p594"/>
          <p:cNvSpPr txBox="1"/>
          <p:nvPr/>
        </p:nvSpPr>
        <p:spPr>
          <a:xfrm>
            <a:off x="8350344" y="2305612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796" name="Google Shape;4796;p59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7" name="Google Shape;4797;p59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1" name="Shape 4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" name="Google Shape;4802;p595"/>
          <p:cNvSpPr txBox="1"/>
          <p:nvPr>
            <p:ph idx="4294967295" type="title"/>
          </p:nvPr>
        </p:nvSpPr>
        <p:spPr>
          <a:xfrm>
            <a:off x="1439334" y="2305613"/>
            <a:ext cx="49382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8 x 9</a:t>
            </a:r>
            <a:endParaRPr/>
          </a:p>
        </p:txBody>
      </p:sp>
      <p:sp>
        <p:nvSpPr>
          <p:cNvPr id="4803" name="Google Shape;4803;p595"/>
          <p:cNvSpPr txBox="1"/>
          <p:nvPr/>
        </p:nvSpPr>
        <p:spPr>
          <a:xfrm>
            <a:off x="8350344" y="2305612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4804" name="Google Shape;4804;p59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5" name="Google Shape;4805;p59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9" name="Shape 4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0" name="Google Shape;4810;p596"/>
          <p:cNvSpPr txBox="1"/>
          <p:nvPr>
            <p:ph idx="4294967295" type="title"/>
          </p:nvPr>
        </p:nvSpPr>
        <p:spPr>
          <a:xfrm>
            <a:off x="1253068" y="2305613"/>
            <a:ext cx="51245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7</a:t>
            </a:r>
            <a:endParaRPr/>
          </a:p>
        </p:txBody>
      </p:sp>
      <p:sp>
        <p:nvSpPr>
          <p:cNvPr id="4811" name="Google Shape;4811;p596"/>
          <p:cNvSpPr txBox="1"/>
          <p:nvPr/>
        </p:nvSpPr>
        <p:spPr>
          <a:xfrm>
            <a:off x="8350344" y="2305614"/>
            <a:ext cx="267355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4812" name="Google Shape;4812;p59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3" name="Google Shape;4813;p59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7" name="Shape 4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8" name="Google Shape;4818;p597"/>
          <p:cNvSpPr txBox="1"/>
          <p:nvPr>
            <p:ph idx="4294967295" type="title"/>
          </p:nvPr>
        </p:nvSpPr>
        <p:spPr>
          <a:xfrm>
            <a:off x="1329268" y="2305613"/>
            <a:ext cx="50483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3</a:t>
            </a:r>
            <a:endParaRPr/>
          </a:p>
        </p:txBody>
      </p:sp>
      <p:sp>
        <p:nvSpPr>
          <p:cNvPr id="4819" name="Google Shape;4819;p597"/>
          <p:cNvSpPr txBox="1"/>
          <p:nvPr/>
        </p:nvSpPr>
        <p:spPr>
          <a:xfrm>
            <a:off x="8350344" y="2305613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4820" name="Google Shape;4820;p59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1" name="Google Shape;4821;p59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5" name="Shape 4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6" name="Google Shape;4826;p598"/>
          <p:cNvSpPr txBox="1"/>
          <p:nvPr>
            <p:ph idx="4294967295" type="title"/>
          </p:nvPr>
        </p:nvSpPr>
        <p:spPr>
          <a:xfrm>
            <a:off x="1168400" y="2305613"/>
            <a:ext cx="52092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2 x 7</a:t>
            </a:r>
            <a:endParaRPr/>
          </a:p>
        </p:txBody>
      </p:sp>
      <p:sp>
        <p:nvSpPr>
          <p:cNvPr id="4827" name="Google Shape;4827;p598"/>
          <p:cNvSpPr txBox="1"/>
          <p:nvPr/>
        </p:nvSpPr>
        <p:spPr>
          <a:xfrm>
            <a:off x="8350344" y="2305612"/>
            <a:ext cx="252115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4828" name="Google Shape;4828;p59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9" name="Google Shape;4829;p59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3" name="Shape 4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4" name="Google Shape;4834;p599"/>
          <p:cNvSpPr txBox="1"/>
          <p:nvPr>
            <p:ph idx="4294967295" type="title"/>
          </p:nvPr>
        </p:nvSpPr>
        <p:spPr>
          <a:xfrm>
            <a:off x="1329268" y="2305613"/>
            <a:ext cx="50483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6</a:t>
            </a:r>
            <a:endParaRPr/>
          </a:p>
        </p:txBody>
      </p:sp>
      <p:sp>
        <p:nvSpPr>
          <p:cNvPr id="4835" name="Google Shape;4835;p599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4836" name="Google Shape;4836;p59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7" name="Google Shape;4837;p59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/>
          <p:nvPr>
            <p:ph idx="4294967295" type="title"/>
          </p:nvPr>
        </p:nvSpPr>
        <p:spPr>
          <a:xfrm>
            <a:off x="294795" y="2305614"/>
            <a:ext cx="608281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8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8350344" y="2365951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60"/>
          <p:cNvSpPr txBox="1"/>
          <p:nvPr>
            <p:ph idx="4294967295" type="title"/>
          </p:nvPr>
        </p:nvSpPr>
        <p:spPr>
          <a:xfrm>
            <a:off x="0" y="2305613"/>
            <a:ext cx="1219200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The 4s table</a:t>
            </a:r>
            <a:endParaRPr/>
          </a:p>
        </p:txBody>
      </p:sp>
      <p:sp>
        <p:nvSpPr>
          <p:cNvPr id="564" name="Google Shape;564;p6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1" name="Shape 4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2" name="Google Shape;4842;p600"/>
          <p:cNvSpPr txBox="1"/>
          <p:nvPr>
            <p:ph idx="4294967295" type="title"/>
          </p:nvPr>
        </p:nvSpPr>
        <p:spPr>
          <a:xfrm>
            <a:off x="431800" y="2305613"/>
            <a:ext cx="5945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11 x 12</a:t>
            </a:r>
            <a:endParaRPr/>
          </a:p>
        </p:txBody>
      </p:sp>
      <p:sp>
        <p:nvSpPr>
          <p:cNvPr id="4843" name="Google Shape;4843;p600"/>
          <p:cNvSpPr txBox="1"/>
          <p:nvPr/>
        </p:nvSpPr>
        <p:spPr>
          <a:xfrm>
            <a:off x="8350344" y="2305613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endParaRPr/>
          </a:p>
        </p:txBody>
      </p:sp>
      <p:sp>
        <p:nvSpPr>
          <p:cNvPr id="4844" name="Google Shape;4844;p60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5" name="Google Shape;4845;p60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9" name="Shape 4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0" name="Google Shape;4850;p601"/>
          <p:cNvSpPr txBox="1"/>
          <p:nvPr>
            <p:ph idx="4294967295" type="title"/>
          </p:nvPr>
        </p:nvSpPr>
        <p:spPr>
          <a:xfrm>
            <a:off x="973668" y="2305613"/>
            <a:ext cx="54039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7</a:t>
            </a:r>
            <a:endParaRPr/>
          </a:p>
        </p:txBody>
      </p:sp>
      <p:sp>
        <p:nvSpPr>
          <p:cNvPr id="4851" name="Google Shape;4851;p601"/>
          <p:cNvSpPr txBox="1"/>
          <p:nvPr/>
        </p:nvSpPr>
        <p:spPr>
          <a:xfrm>
            <a:off x="8350344" y="2305613"/>
            <a:ext cx="27412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/>
          </a:p>
        </p:txBody>
      </p:sp>
      <p:sp>
        <p:nvSpPr>
          <p:cNvPr id="4852" name="Google Shape;4852;p60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3" name="Google Shape;4853;p60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7" name="Shape 4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8" name="Google Shape;4858;p602"/>
          <p:cNvSpPr txBox="1"/>
          <p:nvPr>
            <p:ph idx="4294967295" type="title"/>
          </p:nvPr>
        </p:nvSpPr>
        <p:spPr>
          <a:xfrm>
            <a:off x="1151468" y="2305613"/>
            <a:ext cx="5226144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9 x 3</a:t>
            </a:r>
            <a:endParaRPr/>
          </a:p>
        </p:txBody>
      </p:sp>
      <p:sp>
        <p:nvSpPr>
          <p:cNvPr id="4859" name="Google Shape;4859;p602"/>
          <p:cNvSpPr txBox="1"/>
          <p:nvPr/>
        </p:nvSpPr>
        <p:spPr>
          <a:xfrm>
            <a:off x="8350344" y="2305614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  <p:sp>
        <p:nvSpPr>
          <p:cNvPr id="4860" name="Google Shape;4860;p60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1" name="Google Shape;4861;p60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5" name="Shape 4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6" name="Google Shape;4866;p603"/>
          <p:cNvSpPr txBox="1"/>
          <p:nvPr>
            <p:ph idx="4294967295" type="title"/>
          </p:nvPr>
        </p:nvSpPr>
        <p:spPr>
          <a:xfrm>
            <a:off x="1066800" y="2305613"/>
            <a:ext cx="5310812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11</a:t>
            </a:r>
            <a:endParaRPr/>
          </a:p>
        </p:txBody>
      </p:sp>
      <p:sp>
        <p:nvSpPr>
          <p:cNvPr id="4867" name="Google Shape;4867;p603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4868" name="Google Shape;4868;p60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9" name="Google Shape;4869;p60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3" name="Shape 4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" name="Google Shape;4874;p604"/>
          <p:cNvSpPr txBox="1"/>
          <p:nvPr>
            <p:ph idx="4294967295" type="title"/>
          </p:nvPr>
        </p:nvSpPr>
        <p:spPr>
          <a:xfrm>
            <a:off x="1049867" y="2305613"/>
            <a:ext cx="532774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11</a:t>
            </a:r>
            <a:endParaRPr/>
          </a:p>
        </p:txBody>
      </p:sp>
      <p:sp>
        <p:nvSpPr>
          <p:cNvPr id="4875" name="Google Shape;4875;p604"/>
          <p:cNvSpPr txBox="1"/>
          <p:nvPr/>
        </p:nvSpPr>
        <p:spPr>
          <a:xfrm>
            <a:off x="8350344" y="2285995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4876" name="Google Shape;4876;p60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7" name="Google Shape;4877;p60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1" name="Shape 4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2" name="Google Shape;4882;p605"/>
          <p:cNvSpPr txBox="1"/>
          <p:nvPr>
            <p:ph idx="4294967295" type="title"/>
          </p:nvPr>
        </p:nvSpPr>
        <p:spPr>
          <a:xfrm>
            <a:off x="1134534" y="2305613"/>
            <a:ext cx="524307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8</a:t>
            </a:r>
            <a:endParaRPr/>
          </a:p>
        </p:txBody>
      </p:sp>
      <p:sp>
        <p:nvSpPr>
          <p:cNvPr id="4883" name="Google Shape;4883;p605"/>
          <p:cNvSpPr txBox="1"/>
          <p:nvPr/>
        </p:nvSpPr>
        <p:spPr>
          <a:xfrm>
            <a:off x="8350344" y="2305612"/>
            <a:ext cx="26085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4884" name="Google Shape;4884;p60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5" name="Google Shape;4885;p60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9" name="Shape 4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0" name="Google Shape;4890;p606"/>
          <p:cNvSpPr txBox="1"/>
          <p:nvPr>
            <p:ph idx="4294967295" type="title"/>
          </p:nvPr>
        </p:nvSpPr>
        <p:spPr>
          <a:xfrm>
            <a:off x="939800" y="2305613"/>
            <a:ext cx="543781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10</a:t>
            </a:r>
            <a:endParaRPr/>
          </a:p>
        </p:txBody>
      </p:sp>
      <p:sp>
        <p:nvSpPr>
          <p:cNvPr id="4891" name="Google Shape;4891;p606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4892" name="Google Shape;4892;p60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3" name="Google Shape;4893;p60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7" name="Shape 4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8" name="Google Shape;4898;p607"/>
          <p:cNvSpPr txBox="1"/>
          <p:nvPr>
            <p:ph idx="4294967295" type="title"/>
          </p:nvPr>
        </p:nvSpPr>
        <p:spPr>
          <a:xfrm>
            <a:off x="1210733" y="2305613"/>
            <a:ext cx="51668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5</a:t>
            </a:r>
            <a:endParaRPr/>
          </a:p>
        </p:txBody>
      </p:sp>
      <p:sp>
        <p:nvSpPr>
          <p:cNvPr id="4899" name="Google Shape;4899;p607"/>
          <p:cNvSpPr txBox="1"/>
          <p:nvPr/>
        </p:nvSpPr>
        <p:spPr>
          <a:xfrm>
            <a:off x="8350344" y="2305613"/>
            <a:ext cx="246152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4900" name="Google Shape;4900;p60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1" name="Google Shape;4901;p60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5" name="Shape 4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6" name="Google Shape;4906;p608"/>
          <p:cNvSpPr txBox="1"/>
          <p:nvPr>
            <p:ph idx="4294967295" type="title"/>
          </p:nvPr>
        </p:nvSpPr>
        <p:spPr>
          <a:xfrm>
            <a:off x="1159933" y="2305613"/>
            <a:ext cx="521767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5</a:t>
            </a:r>
            <a:endParaRPr/>
          </a:p>
        </p:txBody>
      </p:sp>
      <p:sp>
        <p:nvSpPr>
          <p:cNvPr id="4907" name="Google Shape;4907;p608"/>
          <p:cNvSpPr txBox="1"/>
          <p:nvPr/>
        </p:nvSpPr>
        <p:spPr>
          <a:xfrm>
            <a:off x="8350344" y="2305613"/>
            <a:ext cx="276538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</p:txBody>
      </p:sp>
      <p:sp>
        <p:nvSpPr>
          <p:cNvPr id="4908" name="Google Shape;4908;p60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9" name="Google Shape;4909;p60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3" name="Shape 4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4" name="Google Shape;4914;p609"/>
          <p:cNvSpPr txBox="1"/>
          <p:nvPr>
            <p:ph idx="4294967295" type="title"/>
          </p:nvPr>
        </p:nvSpPr>
        <p:spPr>
          <a:xfrm>
            <a:off x="347134" y="2305613"/>
            <a:ext cx="60304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10 x 12</a:t>
            </a:r>
            <a:endParaRPr/>
          </a:p>
        </p:txBody>
      </p:sp>
      <p:sp>
        <p:nvSpPr>
          <p:cNvPr id="4915" name="Google Shape;4915;p609"/>
          <p:cNvSpPr txBox="1"/>
          <p:nvPr/>
        </p:nvSpPr>
        <p:spPr>
          <a:xfrm>
            <a:off x="8350344" y="2305614"/>
            <a:ext cx="327649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/>
          </a:p>
        </p:txBody>
      </p:sp>
      <p:sp>
        <p:nvSpPr>
          <p:cNvPr id="4916" name="Google Shape;4916;p60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7" name="Google Shape;4917;p60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61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8</a:t>
            </a:r>
            <a:endParaRPr/>
          </a:p>
        </p:txBody>
      </p:sp>
      <p:sp>
        <p:nvSpPr>
          <p:cNvPr id="570" name="Google Shape;570;p61"/>
          <p:cNvSpPr txBox="1"/>
          <p:nvPr/>
        </p:nvSpPr>
        <p:spPr>
          <a:xfrm>
            <a:off x="8350345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  <p:sp>
        <p:nvSpPr>
          <p:cNvPr id="571" name="Google Shape;571;p6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6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1" name="Shape 4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2" name="Google Shape;4922;p610"/>
          <p:cNvSpPr txBox="1"/>
          <p:nvPr>
            <p:ph idx="4294967295" type="title"/>
          </p:nvPr>
        </p:nvSpPr>
        <p:spPr>
          <a:xfrm>
            <a:off x="1278468" y="2305613"/>
            <a:ext cx="50991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3 x 3</a:t>
            </a:r>
            <a:endParaRPr/>
          </a:p>
        </p:txBody>
      </p:sp>
      <p:sp>
        <p:nvSpPr>
          <p:cNvPr id="4923" name="Google Shape;4923;p610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4924" name="Google Shape;4924;p61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5" name="Google Shape;4925;p61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9" name="Shape 4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0" name="Google Shape;4930;p611"/>
          <p:cNvSpPr txBox="1"/>
          <p:nvPr>
            <p:ph idx="4294967295" type="title"/>
          </p:nvPr>
        </p:nvSpPr>
        <p:spPr>
          <a:xfrm>
            <a:off x="1397000" y="2305613"/>
            <a:ext cx="49806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11</a:t>
            </a:r>
            <a:endParaRPr/>
          </a:p>
        </p:txBody>
      </p:sp>
      <p:sp>
        <p:nvSpPr>
          <p:cNvPr id="4931" name="Google Shape;4931;p611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932" name="Google Shape;4932;p61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3" name="Google Shape;4933;p61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7" name="Shape 4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8" name="Google Shape;4938;p612"/>
          <p:cNvSpPr txBox="1"/>
          <p:nvPr>
            <p:ph idx="4294967295" type="title"/>
          </p:nvPr>
        </p:nvSpPr>
        <p:spPr>
          <a:xfrm>
            <a:off x="1185333" y="2305613"/>
            <a:ext cx="5192278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10</a:t>
            </a:r>
            <a:endParaRPr/>
          </a:p>
        </p:txBody>
      </p:sp>
      <p:sp>
        <p:nvSpPr>
          <p:cNvPr id="4939" name="Google Shape;4939;p612"/>
          <p:cNvSpPr txBox="1"/>
          <p:nvPr/>
        </p:nvSpPr>
        <p:spPr>
          <a:xfrm>
            <a:off x="8350344" y="2311397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4940" name="Google Shape;4940;p61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1" name="Google Shape;4941;p61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5" name="Shape 4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6" name="Google Shape;4946;p613"/>
          <p:cNvSpPr txBox="1"/>
          <p:nvPr>
            <p:ph idx="4294967295" type="title"/>
          </p:nvPr>
        </p:nvSpPr>
        <p:spPr>
          <a:xfrm>
            <a:off x="999067" y="2305613"/>
            <a:ext cx="537854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7 x 12</a:t>
            </a:r>
            <a:endParaRPr/>
          </a:p>
        </p:txBody>
      </p:sp>
      <p:sp>
        <p:nvSpPr>
          <p:cNvPr id="4947" name="Google Shape;4947;p613"/>
          <p:cNvSpPr txBox="1"/>
          <p:nvPr/>
        </p:nvSpPr>
        <p:spPr>
          <a:xfrm>
            <a:off x="8350344" y="2305612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4948" name="Google Shape;4948;p61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9" name="Google Shape;4949;p61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3" name="Shape 4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4" name="Google Shape;4954;p614"/>
          <p:cNvSpPr txBox="1"/>
          <p:nvPr>
            <p:ph idx="4294967295" type="title"/>
          </p:nvPr>
        </p:nvSpPr>
        <p:spPr>
          <a:xfrm>
            <a:off x="1320800" y="2305613"/>
            <a:ext cx="505681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12 x 7</a:t>
            </a:r>
            <a:endParaRPr/>
          </a:p>
        </p:txBody>
      </p:sp>
      <p:sp>
        <p:nvSpPr>
          <p:cNvPr id="4955" name="Google Shape;4955;p614"/>
          <p:cNvSpPr txBox="1"/>
          <p:nvPr/>
        </p:nvSpPr>
        <p:spPr>
          <a:xfrm>
            <a:off x="8350344" y="2305614"/>
            <a:ext cx="2487287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endParaRPr/>
          </a:p>
        </p:txBody>
      </p:sp>
      <p:sp>
        <p:nvSpPr>
          <p:cNvPr id="4956" name="Google Shape;4956;p61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7" name="Google Shape;4957;p61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1" name="Shape 4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2" name="Google Shape;4962;p615"/>
          <p:cNvSpPr txBox="1"/>
          <p:nvPr>
            <p:ph type="title"/>
          </p:nvPr>
        </p:nvSpPr>
        <p:spPr>
          <a:xfrm>
            <a:off x="0" y="1819063"/>
            <a:ext cx="12192000" cy="31675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Calibri"/>
              <a:buNone/>
            </a:pPr>
            <a:r>
              <a:rPr lang="en-US" sz="14000"/>
              <a:t>OH MY WORD! </a:t>
            </a:r>
            <a:br>
              <a:rPr lang="en-US" sz="14000"/>
            </a:br>
            <a:r>
              <a:rPr lang="en-US" sz="14000"/>
              <a:t>YOU DID IT!!☺</a:t>
            </a:r>
            <a:endParaRPr sz="14000"/>
          </a:p>
        </p:txBody>
      </p:sp>
      <p:sp>
        <p:nvSpPr>
          <p:cNvPr id="4963" name="Google Shape;4963;p615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964" name="Google Shape;4964;p61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2"/>
          <p:cNvSpPr txBox="1"/>
          <p:nvPr>
            <p:ph idx="4294967295" type="title"/>
          </p:nvPr>
        </p:nvSpPr>
        <p:spPr>
          <a:xfrm>
            <a:off x="657225" y="2305613"/>
            <a:ext cx="57203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10</a:t>
            </a:r>
            <a:endParaRPr/>
          </a:p>
        </p:txBody>
      </p:sp>
      <p:sp>
        <p:nvSpPr>
          <p:cNvPr id="578" name="Google Shape;578;p62"/>
          <p:cNvSpPr txBox="1"/>
          <p:nvPr/>
        </p:nvSpPr>
        <p:spPr>
          <a:xfrm>
            <a:off x="8350344" y="2305613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579" name="Google Shape;579;p6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6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63"/>
          <p:cNvSpPr txBox="1"/>
          <p:nvPr>
            <p:ph idx="4294967295" type="title"/>
          </p:nvPr>
        </p:nvSpPr>
        <p:spPr>
          <a:xfrm>
            <a:off x="885826" y="2305613"/>
            <a:ext cx="54917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11</a:t>
            </a:r>
            <a:endParaRPr/>
          </a:p>
        </p:txBody>
      </p:sp>
      <p:sp>
        <p:nvSpPr>
          <p:cNvPr id="586" name="Google Shape;586;p63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  <p:sp>
        <p:nvSpPr>
          <p:cNvPr id="587" name="Google Shape;587;p6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6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64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2</a:t>
            </a:r>
            <a:endParaRPr sz="13608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64"/>
          <p:cNvSpPr txBox="1"/>
          <p:nvPr/>
        </p:nvSpPr>
        <p:spPr>
          <a:xfrm>
            <a:off x="8350344" y="230561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595" name="Google Shape;595;p6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6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65"/>
          <p:cNvSpPr txBox="1"/>
          <p:nvPr>
            <p:ph idx="4294967295" type="title"/>
          </p:nvPr>
        </p:nvSpPr>
        <p:spPr>
          <a:xfrm>
            <a:off x="809626" y="2305613"/>
            <a:ext cx="55679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12</a:t>
            </a:r>
            <a:endParaRPr/>
          </a:p>
        </p:txBody>
      </p:sp>
      <p:sp>
        <p:nvSpPr>
          <p:cNvPr id="602" name="Google Shape;602;p65"/>
          <p:cNvSpPr txBox="1"/>
          <p:nvPr/>
        </p:nvSpPr>
        <p:spPr>
          <a:xfrm>
            <a:off x="8350344" y="2324095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603" name="Google Shape;603;p6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6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66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7</a:t>
            </a:r>
            <a:endParaRPr/>
          </a:p>
        </p:txBody>
      </p:sp>
      <p:sp>
        <p:nvSpPr>
          <p:cNvPr id="610" name="Google Shape;610;p66"/>
          <p:cNvSpPr txBox="1"/>
          <p:nvPr/>
        </p:nvSpPr>
        <p:spPr>
          <a:xfrm>
            <a:off x="8350344" y="2305614"/>
            <a:ext cx="28264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  <p:sp>
        <p:nvSpPr>
          <p:cNvPr id="611" name="Google Shape;611;p6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6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67"/>
          <p:cNvSpPr txBox="1"/>
          <p:nvPr>
            <p:ph idx="4294967295" type="title"/>
          </p:nvPr>
        </p:nvSpPr>
        <p:spPr>
          <a:xfrm>
            <a:off x="1523521" y="2305613"/>
            <a:ext cx="485409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1</a:t>
            </a:r>
            <a:endParaRPr/>
          </a:p>
        </p:txBody>
      </p:sp>
      <p:sp>
        <p:nvSpPr>
          <p:cNvPr id="618" name="Google Shape;618;p67"/>
          <p:cNvSpPr txBox="1"/>
          <p:nvPr/>
        </p:nvSpPr>
        <p:spPr>
          <a:xfrm>
            <a:off x="8350344" y="23102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619" name="Google Shape;619;p6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6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8"/>
          <p:cNvSpPr txBox="1"/>
          <p:nvPr>
            <p:ph idx="4294967295" type="title"/>
          </p:nvPr>
        </p:nvSpPr>
        <p:spPr>
          <a:xfrm>
            <a:off x="1523520" y="2365949"/>
            <a:ext cx="4854091" cy="2186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6</a:t>
            </a:r>
            <a:endParaRPr/>
          </a:p>
        </p:txBody>
      </p:sp>
      <p:sp>
        <p:nvSpPr>
          <p:cNvPr id="626" name="Google Shape;626;p68"/>
          <p:cNvSpPr txBox="1"/>
          <p:nvPr/>
        </p:nvSpPr>
        <p:spPr>
          <a:xfrm>
            <a:off x="8350344" y="2305614"/>
            <a:ext cx="268672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627" name="Google Shape;627;p6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6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9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4</a:t>
            </a:r>
            <a:endParaRPr/>
          </a:p>
        </p:txBody>
      </p:sp>
      <p:sp>
        <p:nvSpPr>
          <p:cNvPr id="634" name="Google Shape;634;p69"/>
          <p:cNvSpPr txBox="1"/>
          <p:nvPr/>
        </p:nvSpPr>
        <p:spPr>
          <a:xfrm>
            <a:off x="8350344" y="2314571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635" name="Google Shape;635;p6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6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>
            <p:ph idx="4294967295" type="title"/>
          </p:nvPr>
        </p:nvSpPr>
        <p:spPr>
          <a:xfrm>
            <a:off x="370996" y="2305614"/>
            <a:ext cx="600661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12</a:t>
            </a:r>
            <a:endParaRPr/>
          </a:p>
        </p:txBody>
      </p:sp>
      <p:sp>
        <p:nvSpPr>
          <p:cNvPr id="150" name="Google Shape;150;p7"/>
          <p:cNvSpPr txBox="1"/>
          <p:nvPr/>
        </p:nvSpPr>
        <p:spPr>
          <a:xfrm>
            <a:off x="8350344" y="2328738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51" name="Google Shape;151;p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0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5</a:t>
            </a:r>
            <a:endParaRPr/>
          </a:p>
        </p:txBody>
      </p:sp>
      <p:sp>
        <p:nvSpPr>
          <p:cNvPr id="642" name="Google Shape;642;p70"/>
          <p:cNvSpPr txBox="1"/>
          <p:nvPr/>
        </p:nvSpPr>
        <p:spPr>
          <a:xfrm>
            <a:off x="8350344" y="2305613"/>
            <a:ext cx="274527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643" name="Google Shape;643;p7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7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1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9</a:t>
            </a:r>
            <a:endParaRPr/>
          </a:p>
        </p:txBody>
      </p:sp>
      <p:sp>
        <p:nvSpPr>
          <p:cNvPr id="650" name="Google Shape;650;p71"/>
          <p:cNvSpPr txBox="1"/>
          <p:nvPr/>
        </p:nvSpPr>
        <p:spPr>
          <a:xfrm>
            <a:off x="8350344" y="2300688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651" name="Google Shape;651;p7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7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72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4 x 3</a:t>
            </a:r>
            <a:endParaRPr/>
          </a:p>
        </p:txBody>
      </p:sp>
      <p:sp>
        <p:nvSpPr>
          <p:cNvPr id="658" name="Google Shape;658;p72"/>
          <p:cNvSpPr txBox="1"/>
          <p:nvPr/>
        </p:nvSpPr>
        <p:spPr>
          <a:xfrm>
            <a:off x="8329919" y="2305612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659" name="Google Shape;659;p7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7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73"/>
          <p:cNvSpPr txBox="1"/>
          <p:nvPr>
            <p:ph type="title"/>
          </p:nvPr>
        </p:nvSpPr>
        <p:spPr>
          <a:xfrm>
            <a:off x="0" y="2819400"/>
            <a:ext cx="12192000" cy="2143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alibri"/>
              <a:buNone/>
            </a:pPr>
            <a:r>
              <a:rPr lang="en-US" sz="15000"/>
              <a:t>AWESOME! ☺</a:t>
            </a:r>
            <a:endParaRPr sz="15000"/>
          </a:p>
        </p:txBody>
      </p:sp>
      <p:sp>
        <p:nvSpPr>
          <p:cNvPr id="666" name="Google Shape;666;p73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67" name="Google Shape;667;p7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74"/>
          <p:cNvSpPr txBox="1"/>
          <p:nvPr>
            <p:ph idx="4294967295" type="title"/>
          </p:nvPr>
        </p:nvSpPr>
        <p:spPr>
          <a:xfrm>
            <a:off x="0" y="2305613"/>
            <a:ext cx="12192000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The 5s table</a:t>
            </a:r>
            <a:endParaRPr/>
          </a:p>
        </p:txBody>
      </p:sp>
      <p:sp>
        <p:nvSpPr>
          <p:cNvPr id="673" name="Google Shape;673;p7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75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6</a:t>
            </a:r>
            <a:endParaRPr/>
          </a:p>
        </p:txBody>
      </p:sp>
      <p:sp>
        <p:nvSpPr>
          <p:cNvPr id="679" name="Google Shape;679;p75"/>
          <p:cNvSpPr txBox="1"/>
          <p:nvPr/>
        </p:nvSpPr>
        <p:spPr>
          <a:xfrm>
            <a:off x="8350344" y="2305614"/>
            <a:ext cx="280102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680" name="Google Shape;680;p7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7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6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4</a:t>
            </a:r>
            <a:endParaRPr/>
          </a:p>
        </p:txBody>
      </p:sp>
      <p:sp>
        <p:nvSpPr>
          <p:cNvPr id="687" name="Google Shape;687;p76"/>
          <p:cNvSpPr txBox="1"/>
          <p:nvPr/>
        </p:nvSpPr>
        <p:spPr>
          <a:xfrm>
            <a:off x="8350344" y="2305614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688" name="Google Shape;688;p7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7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77"/>
          <p:cNvSpPr txBox="1"/>
          <p:nvPr>
            <p:ph idx="4294967295" type="title"/>
          </p:nvPr>
        </p:nvSpPr>
        <p:spPr>
          <a:xfrm>
            <a:off x="962026" y="2305613"/>
            <a:ext cx="54155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12</a:t>
            </a:r>
            <a:endParaRPr/>
          </a:p>
        </p:txBody>
      </p:sp>
      <p:sp>
        <p:nvSpPr>
          <p:cNvPr id="695" name="Google Shape;695;p77"/>
          <p:cNvSpPr txBox="1"/>
          <p:nvPr/>
        </p:nvSpPr>
        <p:spPr>
          <a:xfrm>
            <a:off x="8350344" y="2305613"/>
            <a:ext cx="25327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696" name="Google Shape;696;p7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7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8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7</a:t>
            </a:r>
            <a:endParaRPr/>
          </a:p>
        </p:txBody>
      </p:sp>
      <p:sp>
        <p:nvSpPr>
          <p:cNvPr id="703" name="Google Shape;703;p78"/>
          <p:cNvSpPr txBox="1"/>
          <p:nvPr/>
        </p:nvSpPr>
        <p:spPr>
          <a:xfrm>
            <a:off x="8350344" y="2305613"/>
            <a:ext cx="252962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704" name="Google Shape;704;p7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7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79"/>
          <p:cNvSpPr txBox="1"/>
          <p:nvPr>
            <p:ph idx="4294967295" type="title"/>
          </p:nvPr>
        </p:nvSpPr>
        <p:spPr>
          <a:xfrm>
            <a:off x="1523521" y="2305613"/>
            <a:ext cx="48540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</a:t>
            </a:r>
            <a:endParaRPr/>
          </a:p>
        </p:txBody>
      </p:sp>
      <p:sp>
        <p:nvSpPr>
          <p:cNvPr id="711" name="Google Shape;711;p79"/>
          <p:cNvSpPr txBox="1"/>
          <p:nvPr/>
        </p:nvSpPr>
        <p:spPr>
          <a:xfrm>
            <a:off x="8350344" y="2305613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712" name="Google Shape;712;p7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7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/>
          <p:nvPr>
            <p:ph idx="4294967295" type="title"/>
          </p:nvPr>
        </p:nvSpPr>
        <p:spPr>
          <a:xfrm>
            <a:off x="361470" y="2305614"/>
            <a:ext cx="601614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10</a:t>
            </a:r>
            <a:endParaRPr/>
          </a:p>
        </p:txBody>
      </p:sp>
      <p:sp>
        <p:nvSpPr>
          <p:cNvPr id="158" name="Google Shape;158;p8"/>
          <p:cNvSpPr txBox="1"/>
          <p:nvPr/>
        </p:nvSpPr>
        <p:spPr>
          <a:xfrm>
            <a:off x="8350344" y="232728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59" name="Google Shape;159;p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80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9</a:t>
            </a:r>
            <a:endParaRPr/>
          </a:p>
        </p:txBody>
      </p:sp>
      <p:sp>
        <p:nvSpPr>
          <p:cNvPr id="719" name="Google Shape;719;p80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  <p:sp>
        <p:nvSpPr>
          <p:cNvPr id="720" name="Google Shape;720;p8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8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81"/>
          <p:cNvSpPr txBox="1"/>
          <p:nvPr>
            <p:ph idx="4294967295" type="title"/>
          </p:nvPr>
        </p:nvSpPr>
        <p:spPr>
          <a:xfrm>
            <a:off x="1076325" y="2305613"/>
            <a:ext cx="530128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10</a:t>
            </a:r>
            <a:endParaRPr/>
          </a:p>
        </p:txBody>
      </p:sp>
      <p:sp>
        <p:nvSpPr>
          <p:cNvPr id="727" name="Google Shape;727;p81"/>
          <p:cNvSpPr txBox="1"/>
          <p:nvPr/>
        </p:nvSpPr>
        <p:spPr>
          <a:xfrm>
            <a:off x="8350344" y="2335781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728" name="Google Shape;728;p8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8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82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2</a:t>
            </a:r>
            <a:endParaRPr/>
          </a:p>
        </p:txBody>
      </p:sp>
      <p:sp>
        <p:nvSpPr>
          <p:cNvPr id="735" name="Google Shape;735;p82"/>
          <p:cNvSpPr txBox="1"/>
          <p:nvPr/>
        </p:nvSpPr>
        <p:spPr>
          <a:xfrm>
            <a:off x="8350344" y="2305613"/>
            <a:ext cx="26034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736" name="Google Shape;736;p8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8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83"/>
          <p:cNvSpPr txBox="1"/>
          <p:nvPr>
            <p:ph idx="4294967295" type="title"/>
          </p:nvPr>
        </p:nvSpPr>
        <p:spPr>
          <a:xfrm>
            <a:off x="1038226" y="2305613"/>
            <a:ext cx="5339386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11</a:t>
            </a:r>
            <a:endParaRPr/>
          </a:p>
        </p:txBody>
      </p:sp>
      <p:sp>
        <p:nvSpPr>
          <p:cNvPr id="743" name="Google Shape;743;p83"/>
          <p:cNvSpPr txBox="1"/>
          <p:nvPr/>
        </p:nvSpPr>
        <p:spPr>
          <a:xfrm>
            <a:off x="8350344" y="2305614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  <p:sp>
        <p:nvSpPr>
          <p:cNvPr id="744" name="Google Shape;744;p8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8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84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3</a:t>
            </a:r>
            <a:endParaRPr/>
          </a:p>
        </p:txBody>
      </p:sp>
      <p:sp>
        <p:nvSpPr>
          <p:cNvPr id="751" name="Google Shape;751;p84"/>
          <p:cNvSpPr txBox="1"/>
          <p:nvPr/>
        </p:nvSpPr>
        <p:spPr>
          <a:xfrm>
            <a:off x="8350344" y="2305615"/>
            <a:ext cx="23385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752" name="Google Shape;752;p8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8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85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8</a:t>
            </a:r>
            <a:endParaRPr/>
          </a:p>
        </p:txBody>
      </p:sp>
      <p:sp>
        <p:nvSpPr>
          <p:cNvPr id="759" name="Google Shape;759;p85"/>
          <p:cNvSpPr txBox="1"/>
          <p:nvPr/>
        </p:nvSpPr>
        <p:spPr>
          <a:xfrm>
            <a:off x="8350344" y="2305613"/>
            <a:ext cx="28158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760" name="Google Shape;760;p8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8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86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5 x 5</a:t>
            </a:r>
            <a:endParaRPr/>
          </a:p>
        </p:txBody>
      </p:sp>
      <p:sp>
        <p:nvSpPr>
          <p:cNvPr id="767" name="Google Shape;767;p86"/>
          <p:cNvSpPr txBox="1"/>
          <p:nvPr/>
        </p:nvSpPr>
        <p:spPr>
          <a:xfrm>
            <a:off x="8350344" y="2335782"/>
            <a:ext cx="231813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</p:txBody>
      </p:sp>
      <p:sp>
        <p:nvSpPr>
          <p:cNvPr id="768" name="Google Shape;768;p8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8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87"/>
          <p:cNvSpPr txBox="1"/>
          <p:nvPr>
            <p:ph type="title"/>
          </p:nvPr>
        </p:nvSpPr>
        <p:spPr>
          <a:xfrm>
            <a:off x="0" y="2152650"/>
            <a:ext cx="12192000" cy="23147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Calibri"/>
              <a:buNone/>
            </a:pPr>
            <a:r>
              <a:rPr lang="en-US" sz="14000"/>
              <a:t>AMAZING! ☺</a:t>
            </a:r>
            <a:endParaRPr sz="14000"/>
          </a:p>
        </p:txBody>
      </p:sp>
      <p:sp>
        <p:nvSpPr>
          <p:cNvPr id="775" name="Google Shape;775;p87"/>
          <p:cNvSpPr txBox="1"/>
          <p:nvPr/>
        </p:nvSpPr>
        <p:spPr>
          <a:xfrm>
            <a:off x="1523521" y="5038937"/>
            <a:ext cx="9144960" cy="653031"/>
          </a:xfrm>
          <a:prstGeom prst="rect">
            <a:avLst/>
          </a:prstGeom>
          <a:noFill/>
          <a:ln>
            <a:noFill/>
          </a:ln>
        </p:spPr>
        <p:txBody>
          <a:bodyPr anchorCtr="0" anchor="b" bIns="41475" lIns="82950" spcFirstLastPara="1" rIns="82950" wrap="square" tIns="41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</a:pPr>
            <a:r>
              <a:rPr b="0" i="0" lang="en-US" sz="1633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click the i icon to view the directory or the ESC button to end the presentation.</a:t>
            </a:r>
            <a:r>
              <a:rPr b="0" i="0" lang="en-US" sz="1633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76" name="Google Shape;776;p8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88"/>
          <p:cNvSpPr txBox="1"/>
          <p:nvPr>
            <p:ph idx="4294967295" type="title"/>
          </p:nvPr>
        </p:nvSpPr>
        <p:spPr>
          <a:xfrm>
            <a:off x="0" y="2305613"/>
            <a:ext cx="1219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0"/>
              <a:buFont typeface="Arial"/>
              <a:buNone/>
            </a:pPr>
            <a:r>
              <a:rPr lang="en-US" sz="140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The 6s table</a:t>
            </a:r>
            <a:endParaRPr/>
          </a:p>
        </p:txBody>
      </p:sp>
      <p:sp>
        <p:nvSpPr>
          <p:cNvPr id="782" name="Google Shape;782;p8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89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6</a:t>
            </a:r>
            <a:endParaRPr/>
          </a:p>
        </p:txBody>
      </p:sp>
      <p:sp>
        <p:nvSpPr>
          <p:cNvPr id="788" name="Google Shape;788;p89"/>
          <p:cNvSpPr txBox="1"/>
          <p:nvPr/>
        </p:nvSpPr>
        <p:spPr>
          <a:xfrm>
            <a:off x="8350344" y="2305613"/>
            <a:ext cx="22061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  <p:sp>
        <p:nvSpPr>
          <p:cNvPr id="789" name="Google Shape;789;p8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8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/>
          <p:nvPr>
            <p:ph idx="4294967295" type="title"/>
          </p:nvPr>
        </p:nvSpPr>
        <p:spPr>
          <a:xfrm>
            <a:off x="711880" y="2305614"/>
            <a:ext cx="566573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0 x 9</a:t>
            </a:r>
            <a:endParaRPr/>
          </a:p>
        </p:txBody>
      </p:sp>
      <p:sp>
        <p:nvSpPr>
          <p:cNvPr id="166" name="Google Shape;166;p9"/>
          <p:cNvSpPr txBox="1"/>
          <p:nvPr/>
        </p:nvSpPr>
        <p:spPr>
          <a:xfrm>
            <a:off x="8350344" y="2305614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67" name="Google Shape;167;p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90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2</a:t>
            </a:r>
            <a:endParaRPr/>
          </a:p>
        </p:txBody>
      </p:sp>
      <p:sp>
        <p:nvSpPr>
          <p:cNvPr id="796" name="Google Shape;796;p90"/>
          <p:cNvSpPr txBox="1"/>
          <p:nvPr/>
        </p:nvSpPr>
        <p:spPr>
          <a:xfrm>
            <a:off x="8350344" y="2305612"/>
            <a:ext cx="28504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797" name="Google Shape;797;p90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90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91"/>
          <p:cNvSpPr txBox="1"/>
          <p:nvPr>
            <p:ph idx="4294967295" type="title"/>
          </p:nvPr>
        </p:nvSpPr>
        <p:spPr>
          <a:xfrm>
            <a:off x="895350" y="2305613"/>
            <a:ext cx="54822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10</a:t>
            </a:r>
            <a:endParaRPr/>
          </a:p>
        </p:txBody>
      </p:sp>
      <p:sp>
        <p:nvSpPr>
          <p:cNvPr id="804" name="Google Shape;804;p91"/>
          <p:cNvSpPr txBox="1"/>
          <p:nvPr/>
        </p:nvSpPr>
        <p:spPr>
          <a:xfrm>
            <a:off x="8350344" y="2305612"/>
            <a:ext cx="218854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</p:txBody>
      </p:sp>
      <p:sp>
        <p:nvSpPr>
          <p:cNvPr id="805" name="Google Shape;805;p91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91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92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9</a:t>
            </a:r>
            <a:endParaRPr/>
          </a:p>
        </p:txBody>
      </p:sp>
      <p:sp>
        <p:nvSpPr>
          <p:cNvPr id="812" name="Google Shape;812;p92"/>
          <p:cNvSpPr txBox="1"/>
          <p:nvPr/>
        </p:nvSpPr>
        <p:spPr>
          <a:xfrm>
            <a:off x="8350344" y="2305614"/>
            <a:ext cx="219736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  <p:sp>
        <p:nvSpPr>
          <p:cNvPr id="813" name="Google Shape;813;p92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92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93"/>
          <p:cNvSpPr txBox="1"/>
          <p:nvPr>
            <p:ph idx="4294967295" type="title"/>
          </p:nvPr>
        </p:nvSpPr>
        <p:spPr>
          <a:xfrm>
            <a:off x="971550" y="2305613"/>
            <a:ext cx="54060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11</a:t>
            </a:r>
            <a:endParaRPr/>
          </a:p>
        </p:txBody>
      </p:sp>
      <p:sp>
        <p:nvSpPr>
          <p:cNvPr id="820" name="Google Shape;820;p93"/>
          <p:cNvSpPr txBox="1"/>
          <p:nvPr/>
        </p:nvSpPr>
        <p:spPr>
          <a:xfrm>
            <a:off x="8350344" y="2305612"/>
            <a:ext cx="221501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r>
            <a:endParaRPr/>
          </a:p>
        </p:txBody>
      </p:sp>
      <p:sp>
        <p:nvSpPr>
          <p:cNvPr id="821" name="Google Shape;821;p93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93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94"/>
          <p:cNvSpPr txBox="1"/>
          <p:nvPr>
            <p:ph idx="4294967295" type="title"/>
          </p:nvPr>
        </p:nvSpPr>
        <p:spPr>
          <a:xfrm>
            <a:off x="171450" y="2305613"/>
            <a:ext cx="620616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12</a:t>
            </a:r>
            <a:endParaRPr/>
          </a:p>
        </p:txBody>
      </p:sp>
      <p:sp>
        <p:nvSpPr>
          <p:cNvPr id="828" name="Google Shape;828;p94"/>
          <p:cNvSpPr txBox="1"/>
          <p:nvPr/>
        </p:nvSpPr>
        <p:spPr>
          <a:xfrm>
            <a:off x="8350344" y="2305613"/>
            <a:ext cx="230577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r>
            <a:endParaRPr/>
          </a:p>
        </p:txBody>
      </p:sp>
      <p:sp>
        <p:nvSpPr>
          <p:cNvPr id="829" name="Google Shape;829;p94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94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95"/>
          <p:cNvSpPr txBox="1"/>
          <p:nvPr>
            <p:ph idx="4294967295" type="title"/>
          </p:nvPr>
        </p:nvSpPr>
        <p:spPr>
          <a:xfrm>
            <a:off x="1523522" y="2305613"/>
            <a:ext cx="4854089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5</a:t>
            </a:r>
            <a:endParaRPr/>
          </a:p>
        </p:txBody>
      </p:sp>
      <p:sp>
        <p:nvSpPr>
          <p:cNvPr id="836" name="Google Shape;836;p95"/>
          <p:cNvSpPr txBox="1"/>
          <p:nvPr/>
        </p:nvSpPr>
        <p:spPr>
          <a:xfrm>
            <a:off x="8350344" y="2300688"/>
            <a:ext cx="26415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837" name="Google Shape;837;p95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95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96"/>
          <p:cNvSpPr txBox="1"/>
          <p:nvPr>
            <p:ph idx="4294967295" type="title"/>
          </p:nvPr>
        </p:nvSpPr>
        <p:spPr>
          <a:xfrm>
            <a:off x="1523522" y="2305613"/>
            <a:ext cx="485408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8</a:t>
            </a:r>
            <a:endParaRPr/>
          </a:p>
        </p:txBody>
      </p:sp>
      <p:sp>
        <p:nvSpPr>
          <p:cNvPr id="844" name="Google Shape;844;p96"/>
          <p:cNvSpPr txBox="1"/>
          <p:nvPr/>
        </p:nvSpPr>
        <p:spPr>
          <a:xfrm>
            <a:off x="8350344" y="2305613"/>
            <a:ext cx="223266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  <p:sp>
        <p:nvSpPr>
          <p:cNvPr id="845" name="Google Shape;845;p96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96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97"/>
          <p:cNvSpPr txBox="1"/>
          <p:nvPr>
            <p:ph idx="4294967295" type="title"/>
          </p:nvPr>
        </p:nvSpPr>
        <p:spPr>
          <a:xfrm>
            <a:off x="1523520" y="2305613"/>
            <a:ext cx="485409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4</a:t>
            </a:r>
            <a:endParaRPr/>
          </a:p>
        </p:txBody>
      </p:sp>
      <p:sp>
        <p:nvSpPr>
          <p:cNvPr id="852" name="Google Shape;852;p97"/>
          <p:cNvSpPr txBox="1"/>
          <p:nvPr/>
        </p:nvSpPr>
        <p:spPr>
          <a:xfrm>
            <a:off x="8350344" y="2305613"/>
            <a:ext cx="227678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853" name="Google Shape;853;p97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97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98"/>
          <p:cNvSpPr txBox="1"/>
          <p:nvPr>
            <p:ph idx="4294967295" type="title"/>
          </p:nvPr>
        </p:nvSpPr>
        <p:spPr>
          <a:xfrm>
            <a:off x="1523521" y="2305613"/>
            <a:ext cx="48540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1</a:t>
            </a:r>
            <a:endParaRPr/>
          </a:p>
        </p:txBody>
      </p:sp>
      <p:sp>
        <p:nvSpPr>
          <p:cNvPr id="860" name="Google Shape;860;p98"/>
          <p:cNvSpPr txBox="1"/>
          <p:nvPr/>
        </p:nvSpPr>
        <p:spPr>
          <a:xfrm>
            <a:off x="8350344" y="2324095"/>
            <a:ext cx="10677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861" name="Google Shape;861;p98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98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99"/>
          <p:cNvSpPr txBox="1"/>
          <p:nvPr>
            <p:ph idx="4294967295" type="title"/>
          </p:nvPr>
        </p:nvSpPr>
        <p:spPr>
          <a:xfrm>
            <a:off x="1523520" y="2305613"/>
            <a:ext cx="4854091" cy="2246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Arial"/>
              <a:buNone/>
            </a:pPr>
            <a:r>
              <a:rPr lang="en-US" sz="14000">
                <a:latin typeface="Arial"/>
                <a:ea typeface="Arial"/>
                <a:cs typeface="Arial"/>
                <a:sym typeface="Arial"/>
              </a:rPr>
              <a:t>6 x 3</a:t>
            </a:r>
            <a:endParaRPr/>
          </a:p>
        </p:txBody>
      </p:sp>
      <p:sp>
        <p:nvSpPr>
          <p:cNvPr id="868" name="Google Shape;868;p99"/>
          <p:cNvSpPr txBox="1"/>
          <p:nvPr/>
        </p:nvSpPr>
        <p:spPr>
          <a:xfrm>
            <a:off x="8350344" y="2305613"/>
            <a:ext cx="245328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869" name="Google Shape;869;p99"/>
          <p:cNvSpPr txBox="1"/>
          <p:nvPr/>
        </p:nvSpPr>
        <p:spPr>
          <a:xfrm>
            <a:off x="6377611" y="2305614"/>
            <a:ext cx="197273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1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99">
            <a:hlinkClick action="ppaction://hlinksldjump" r:id="rId3"/>
          </p:cNvPr>
          <p:cNvSpPr/>
          <p:nvPr/>
        </p:nvSpPr>
        <p:spPr>
          <a:xfrm>
            <a:off x="10803626" y="6019800"/>
            <a:ext cx="835924" cy="723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45386" y="48750"/>
                </a:lnTo>
                <a:lnTo>
                  <a:pt x="52693" y="48750"/>
                </a:lnTo>
                <a:lnTo>
                  <a:pt x="52693" y="88125"/>
                </a:lnTo>
                <a:lnTo>
                  <a:pt x="45386" y="88125"/>
                </a:lnTo>
                <a:lnTo>
                  <a:pt x="45386" y="93750"/>
                </a:lnTo>
                <a:lnTo>
                  <a:pt x="74614" y="93750"/>
                </a:lnTo>
                <a:lnTo>
                  <a:pt x="74614" y="88125"/>
                </a:lnTo>
                <a:lnTo>
                  <a:pt x="67307" y="88125"/>
                </a:lnTo>
                <a:lnTo>
                  <a:pt x="67307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cubicBezTo>
                  <a:pt x="81522" y="15000"/>
                  <a:pt x="98969" y="35147"/>
                  <a:pt x="98969" y="60000"/>
                </a:cubicBezTo>
                <a:cubicBezTo>
                  <a:pt x="98969" y="84853"/>
                  <a:pt x="81522" y="105000"/>
                  <a:pt x="60000" y="105000"/>
                </a:cubicBezTo>
                <a:cubicBezTo>
                  <a:pt x="38478" y="105000"/>
                  <a:pt x="21031" y="84853"/>
                  <a:pt x="21031" y="60000"/>
                </a:cubicBezTo>
                <a:cubicBezTo>
                  <a:pt x="21031" y="35147"/>
                  <a:pt x="38478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035" y="17812"/>
                  <a:pt x="67307" y="21590"/>
                  <a:pt x="67307" y="26250"/>
                </a:cubicBezTo>
                <a:cubicBezTo>
                  <a:pt x="67307" y="30910"/>
                  <a:pt x="64035" y="34687"/>
                  <a:pt x="60000" y="34688"/>
                </a:cubicBezTo>
                <a:cubicBezTo>
                  <a:pt x="55965" y="34688"/>
                  <a:pt x="52693" y="30910"/>
                  <a:pt x="52693" y="26250"/>
                </a:cubicBezTo>
                <a:cubicBezTo>
                  <a:pt x="52693" y="21590"/>
                  <a:pt x="55965" y="17813"/>
                  <a:pt x="60000" y="17813"/>
                </a:cubicBezTo>
                <a:moveTo>
                  <a:pt x="45386" y="43125"/>
                </a:moveTo>
                <a:lnTo>
                  <a:pt x="67307" y="43125"/>
                </a:lnTo>
                <a:lnTo>
                  <a:pt x="67307" y="88125"/>
                </a:lnTo>
                <a:lnTo>
                  <a:pt x="74614" y="88125"/>
                </a:lnTo>
                <a:lnTo>
                  <a:pt x="74614" y="93750"/>
                </a:lnTo>
                <a:lnTo>
                  <a:pt x="45386" y="93750"/>
                </a:lnTo>
                <a:lnTo>
                  <a:pt x="45386" y="88125"/>
                </a:lnTo>
                <a:lnTo>
                  <a:pt x="52693" y="88125"/>
                </a:lnTo>
                <a:lnTo>
                  <a:pt x="52693" y="48750"/>
                </a:lnTo>
                <a:lnTo>
                  <a:pt x="45386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2022-01-16T22:58:00Z</dcterms:created>
</cp:coreProperties>
</file>